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5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0" r:id="rId1"/>
    <p:sldMasterId id="2147483702" r:id="rId2"/>
    <p:sldMasterId id="2147483876" r:id="rId3"/>
    <p:sldMasterId id="2147483894" r:id="rId4"/>
    <p:sldMasterId id="2147483906" r:id="rId5"/>
    <p:sldMasterId id="2147483924" r:id="rId6"/>
  </p:sldMasterIdLst>
  <p:notesMasterIdLst>
    <p:notesMasterId r:id="rId34"/>
  </p:notesMasterIdLst>
  <p:handoutMasterIdLst>
    <p:handoutMasterId r:id="rId35"/>
  </p:handoutMasterIdLst>
  <p:sldIdLst>
    <p:sldId id="283" r:id="rId7"/>
    <p:sldId id="293" r:id="rId8"/>
    <p:sldId id="292" r:id="rId9"/>
    <p:sldId id="291" r:id="rId10"/>
    <p:sldId id="314" r:id="rId11"/>
    <p:sldId id="336" r:id="rId12"/>
    <p:sldId id="337" r:id="rId13"/>
    <p:sldId id="303" r:id="rId14"/>
    <p:sldId id="317" r:id="rId15"/>
    <p:sldId id="305" r:id="rId16"/>
    <p:sldId id="312" r:id="rId17"/>
    <p:sldId id="320" r:id="rId18"/>
    <p:sldId id="321" r:id="rId19"/>
    <p:sldId id="304" r:id="rId20"/>
    <p:sldId id="313" r:id="rId21"/>
    <p:sldId id="322" r:id="rId22"/>
    <p:sldId id="330" r:id="rId23"/>
    <p:sldId id="323" r:id="rId24"/>
    <p:sldId id="318" r:id="rId25"/>
    <p:sldId id="324" r:id="rId26"/>
    <p:sldId id="325" r:id="rId27"/>
    <p:sldId id="326" r:id="rId28"/>
    <p:sldId id="290" r:id="rId29"/>
    <p:sldId id="328" r:id="rId30"/>
    <p:sldId id="315" r:id="rId31"/>
    <p:sldId id="329" r:id="rId32"/>
    <p:sldId id="28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B6582A2-E32D-4E34-807B-9810744C8CED}">
          <p14:sldIdLst>
            <p14:sldId id="283"/>
            <p14:sldId id="293"/>
            <p14:sldId id="292"/>
            <p14:sldId id="291"/>
            <p14:sldId id="314"/>
          </p14:sldIdLst>
        </p14:section>
        <p14:section name="Default Section" id="{1D14E3E5-71CB-47A6-B392-5A1FF59ED980}">
          <p14:sldIdLst>
            <p14:sldId id="336"/>
            <p14:sldId id="337"/>
            <p14:sldId id="303"/>
            <p14:sldId id="317"/>
            <p14:sldId id="305"/>
            <p14:sldId id="312"/>
            <p14:sldId id="320"/>
            <p14:sldId id="321"/>
            <p14:sldId id="304"/>
            <p14:sldId id="313"/>
            <p14:sldId id="322"/>
            <p14:sldId id="330"/>
            <p14:sldId id="323"/>
            <p14:sldId id="318"/>
            <p14:sldId id="324"/>
            <p14:sldId id="325"/>
            <p14:sldId id="326"/>
            <p14:sldId id="290"/>
            <p14:sldId id="328"/>
            <p14:sldId id="315"/>
            <p14:sldId id="329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2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ableStyles" Target="tableStyles.xml"/><Relationship Id="rId21" Type="http://schemas.openxmlformats.org/officeDocument/2006/relationships/slide" Target="slides/slide15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12A0F8-A742-40E2-BA99-05D32341FFDF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8D835AE-5113-472B-94D4-385499414D06}">
      <dgm:prSet custT="1"/>
      <dgm:spPr/>
      <dgm:t>
        <a:bodyPr/>
        <a:lstStyle/>
        <a:p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PG-13</a:t>
          </a:r>
        </a:p>
        <a:p>
          <a:r>
            <a:rPr lang="en-US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Inappropriate For Children Under 13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7AB3FDF-0B06-4BEC-82B2-797BE1DA60DF}" type="parTrans" cxnId="{D61370E6-8B34-4EFE-856C-65C52C4537DF}">
      <dgm:prSet/>
      <dgm:spPr/>
      <dgm:t>
        <a:bodyPr/>
        <a:lstStyle/>
        <a:p>
          <a:endParaRPr lang="en-US"/>
        </a:p>
      </dgm:t>
    </dgm:pt>
    <dgm:pt modelId="{8038391A-E7CE-4F42-BB4F-51C208F15A6F}" type="sibTrans" cxnId="{D61370E6-8B34-4EFE-856C-65C52C4537DF}">
      <dgm:prSet/>
      <dgm:spPr/>
      <dgm:t>
        <a:bodyPr/>
        <a:lstStyle/>
        <a:p>
          <a:endParaRPr lang="en-US"/>
        </a:p>
      </dgm:t>
    </dgm:pt>
    <dgm:pt modelId="{8FE474F5-9A25-467A-B120-757F0EA8B70A}">
      <dgm:prSet custT="1"/>
      <dgm:spPr/>
      <dgm:t>
        <a:bodyPr/>
        <a:lstStyle/>
        <a:p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TV-MA</a:t>
          </a:r>
        </a:p>
        <a:p>
          <a:r>
            <a:rPr lang="en-IN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Mature Audience Only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24CA4C8-11EA-4636-B53A-B5984B5B41F2}" type="parTrans" cxnId="{365A6DFE-1656-4FCE-9DF8-EB5AB691E773}">
      <dgm:prSet/>
      <dgm:spPr/>
      <dgm:t>
        <a:bodyPr/>
        <a:lstStyle/>
        <a:p>
          <a:endParaRPr lang="en-US"/>
        </a:p>
      </dgm:t>
    </dgm:pt>
    <dgm:pt modelId="{3EF633BD-B04A-42A4-A9BC-27BFCCF69039}" type="sibTrans" cxnId="{365A6DFE-1656-4FCE-9DF8-EB5AB691E773}">
      <dgm:prSet/>
      <dgm:spPr/>
      <dgm:t>
        <a:bodyPr/>
        <a:lstStyle/>
        <a:p>
          <a:endParaRPr lang="en-US"/>
        </a:p>
      </dgm:t>
    </dgm:pt>
    <dgm:pt modelId="{7A2A62E9-4D72-4491-A2EB-1E93544DB1D7}">
      <dgm:prSet custT="1"/>
      <dgm:spPr/>
      <dgm:t>
        <a:bodyPr/>
        <a:lstStyle/>
        <a:p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PG</a:t>
          </a:r>
        </a:p>
        <a:p>
          <a:r>
            <a:rPr lang="en-IN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Parental Guidance under age 15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E06DEDE-2DEE-4FFC-A058-7F68D19E789B}" type="parTrans" cxnId="{1B5BC323-84EB-4694-9012-AC9251D44DBA}">
      <dgm:prSet/>
      <dgm:spPr/>
      <dgm:t>
        <a:bodyPr/>
        <a:lstStyle/>
        <a:p>
          <a:endParaRPr lang="en-US"/>
        </a:p>
      </dgm:t>
    </dgm:pt>
    <dgm:pt modelId="{794738EB-7BF3-4B32-ABEC-36340F174319}" type="sibTrans" cxnId="{1B5BC323-84EB-4694-9012-AC9251D44DBA}">
      <dgm:prSet/>
      <dgm:spPr/>
      <dgm:t>
        <a:bodyPr/>
        <a:lstStyle/>
        <a:p>
          <a:endParaRPr lang="en-US"/>
        </a:p>
      </dgm:t>
    </dgm:pt>
    <dgm:pt modelId="{9F13B434-292F-4212-9A72-CB69E2FE20CF}">
      <dgm:prSet custT="1"/>
      <dgm:spPr/>
      <dgm:t>
        <a:bodyPr/>
        <a:lstStyle/>
        <a:p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TV-14</a:t>
          </a:r>
        </a:p>
        <a:p>
          <a:r>
            <a:rPr lang="en-US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Unsuitable for children under 14 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571EAAE-3823-44DD-B3C7-8E2F4B28FB4B}" type="parTrans" cxnId="{8B8B4FE3-E01B-4860-A6E2-E2993B928E48}">
      <dgm:prSet/>
      <dgm:spPr/>
      <dgm:t>
        <a:bodyPr/>
        <a:lstStyle/>
        <a:p>
          <a:endParaRPr lang="en-US"/>
        </a:p>
      </dgm:t>
    </dgm:pt>
    <dgm:pt modelId="{0C409234-7822-4B77-9629-AD83B2F89A77}" type="sibTrans" cxnId="{8B8B4FE3-E01B-4860-A6E2-E2993B928E48}">
      <dgm:prSet/>
      <dgm:spPr/>
      <dgm:t>
        <a:bodyPr/>
        <a:lstStyle/>
        <a:p>
          <a:endParaRPr lang="en-US"/>
        </a:p>
      </dgm:t>
    </dgm:pt>
    <dgm:pt modelId="{F96F13F3-1798-4B1D-80E8-E2A382FFAB78}">
      <dgm:prSet custT="1"/>
      <dgm:spPr/>
      <dgm:t>
        <a:bodyPr/>
        <a:lstStyle/>
        <a:p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TV-PG</a:t>
          </a:r>
        </a:p>
        <a:p>
          <a:r>
            <a:rPr lang="en-IN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Parental guidance under age 14 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3A476F2-BC59-432A-B330-25682770DB36}" type="parTrans" cxnId="{D4E3D9F6-4ABA-4783-8DAA-C05CAB5071FD}">
      <dgm:prSet/>
      <dgm:spPr/>
      <dgm:t>
        <a:bodyPr/>
        <a:lstStyle/>
        <a:p>
          <a:endParaRPr lang="en-US"/>
        </a:p>
      </dgm:t>
    </dgm:pt>
    <dgm:pt modelId="{C2C286A8-E5B7-4AF4-991A-B13367E87785}" type="sibTrans" cxnId="{D4E3D9F6-4ABA-4783-8DAA-C05CAB5071FD}">
      <dgm:prSet/>
      <dgm:spPr/>
      <dgm:t>
        <a:bodyPr/>
        <a:lstStyle/>
        <a:p>
          <a:endParaRPr lang="en-US"/>
        </a:p>
      </dgm:t>
    </dgm:pt>
    <dgm:pt modelId="{9BB8391F-ABB6-489A-BE1F-2B810ADFBA41}">
      <dgm:prSet custT="1"/>
      <dgm:spPr/>
      <dgm:t>
        <a:bodyPr/>
        <a:lstStyle/>
        <a:p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TV-Y</a:t>
          </a:r>
        </a:p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Aimed at age 2-6</a:t>
          </a:r>
        </a:p>
      </dgm:t>
    </dgm:pt>
    <dgm:pt modelId="{71A3684C-9E38-4B8A-AEBD-EA4013EDB499}" type="parTrans" cxnId="{62E287A9-EBC8-4F6C-BD4F-99B780F35D28}">
      <dgm:prSet/>
      <dgm:spPr/>
      <dgm:t>
        <a:bodyPr/>
        <a:lstStyle/>
        <a:p>
          <a:endParaRPr lang="en-US"/>
        </a:p>
      </dgm:t>
    </dgm:pt>
    <dgm:pt modelId="{6255C938-D141-4CE0-9A31-9E32BEC30AC8}" type="sibTrans" cxnId="{62E287A9-EBC8-4F6C-BD4F-99B780F35D28}">
      <dgm:prSet/>
      <dgm:spPr/>
      <dgm:t>
        <a:bodyPr/>
        <a:lstStyle/>
        <a:p>
          <a:endParaRPr lang="en-US"/>
        </a:p>
      </dgm:t>
    </dgm:pt>
    <dgm:pt modelId="{10C8A4C9-4322-4A23-9559-9753E75CE49C}">
      <dgm:prSet custT="1"/>
      <dgm:spPr/>
      <dgm:t>
        <a:bodyPr/>
        <a:lstStyle/>
        <a:p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TV-Y7</a:t>
          </a:r>
        </a:p>
        <a:p>
          <a:r>
            <a:rPr lang="en-US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Most appropriate for age 7 and up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5C54112-E549-496D-B78D-691D9F58BDAC}" type="parTrans" cxnId="{37B54DC9-D5FC-45A3-86FF-D18327743AD2}">
      <dgm:prSet/>
      <dgm:spPr/>
      <dgm:t>
        <a:bodyPr/>
        <a:lstStyle/>
        <a:p>
          <a:endParaRPr lang="en-US"/>
        </a:p>
      </dgm:t>
    </dgm:pt>
    <dgm:pt modelId="{CFA85DF2-476D-4519-BF43-2B2A8B29C936}" type="sibTrans" cxnId="{37B54DC9-D5FC-45A3-86FF-D18327743AD2}">
      <dgm:prSet/>
      <dgm:spPr/>
      <dgm:t>
        <a:bodyPr/>
        <a:lstStyle/>
        <a:p>
          <a:endParaRPr lang="en-US"/>
        </a:p>
      </dgm:t>
    </dgm:pt>
    <dgm:pt modelId="{EEAA8E51-7B71-45AB-8A20-BF6F073A4227}">
      <dgm:prSet custT="1"/>
      <dgm:spPr/>
      <dgm:t>
        <a:bodyPr/>
        <a:lstStyle/>
        <a:p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R</a:t>
          </a:r>
        </a:p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Under 17 can watch under PG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</dgm:t>
    </dgm:pt>
    <dgm:pt modelId="{5049E32C-BA82-4188-A5EF-DA0273FCF5D6}" type="parTrans" cxnId="{89115909-CE6C-4283-8A56-456749FAC0DE}">
      <dgm:prSet/>
      <dgm:spPr/>
      <dgm:t>
        <a:bodyPr/>
        <a:lstStyle/>
        <a:p>
          <a:endParaRPr lang="en-US"/>
        </a:p>
      </dgm:t>
    </dgm:pt>
    <dgm:pt modelId="{5DB9F772-8484-4ADA-B80C-E44274DE3049}" type="sibTrans" cxnId="{89115909-CE6C-4283-8A56-456749FAC0DE}">
      <dgm:prSet/>
      <dgm:spPr/>
      <dgm:t>
        <a:bodyPr/>
        <a:lstStyle/>
        <a:p>
          <a:endParaRPr lang="en-US"/>
        </a:p>
      </dgm:t>
    </dgm:pt>
    <dgm:pt modelId="{AF7219D1-B5AC-4794-866A-74529C1DA8AE}">
      <dgm:prSet custT="1"/>
      <dgm:spPr/>
      <dgm:t>
        <a:bodyPr/>
        <a:lstStyle/>
        <a:p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TV-G</a:t>
          </a:r>
        </a:p>
        <a:p>
          <a:r>
            <a:rPr lang="en-US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Suitable for general audience </a:t>
          </a:r>
          <a:r>
            <a:rPr lang="en-IN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contains little or no violence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2FBFA06-D6B4-4785-ABCA-A540AD2E8C02}" type="parTrans" cxnId="{6EC87CA6-A542-4908-A252-3371B5F7DE99}">
      <dgm:prSet/>
      <dgm:spPr/>
      <dgm:t>
        <a:bodyPr/>
        <a:lstStyle/>
        <a:p>
          <a:endParaRPr lang="en-US"/>
        </a:p>
      </dgm:t>
    </dgm:pt>
    <dgm:pt modelId="{5E3E6E9E-87D1-4155-9774-BDBDF46908C5}" type="sibTrans" cxnId="{6EC87CA6-A542-4908-A252-3371B5F7DE99}">
      <dgm:prSet/>
      <dgm:spPr/>
      <dgm:t>
        <a:bodyPr/>
        <a:lstStyle/>
        <a:p>
          <a:endParaRPr lang="en-US"/>
        </a:p>
      </dgm:t>
    </dgm:pt>
    <dgm:pt modelId="{A743A0DD-3A6B-40D8-B60A-9DE19457571D}">
      <dgm:prSet custT="1"/>
      <dgm:spPr/>
      <dgm:t>
        <a:bodyPr/>
        <a:lstStyle/>
        <a:p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G</a:t>
          </a:r>
        </a:p>
        <a:p>
          <a:r>
            <a:rPr lang="en-US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Appropriate for people of all ages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AEC0809-D924-43AC-9A78-4149EFF0AEBC}" type="parTrans" cxnId="{A2A093EA-F6A3-44B3-9EB7-EC4E0F0E828C}">
      <dgm:prSet/>
      <dgm:spPr/>
      <dgm:t>
        <a:bodyPr/>
        <a:lstStyle/>
        <a:p>
          <a:endParaRPr lang="en-US"/>
        </a:p>
      </dgm:t>
    </dgm:pt>
    <dgm:pt modelId="{FF5C60D1-A6A4-4EF6-B872-B57D5C80F20A}" type="sibTrans" cxnId="{A2A093EA-F6A3-44B3-9EB7-EC4E0F0E828C}">
      <dgm:prSet/>
      <dgm:spPr/>
      <dgm:t>
        <a:bodyPr/>
        <a:lstStyle/>
        <a:p>
          <a:endParaRPr lang="en-US"/>
        </a:p>
      </dgm:t>
    </dgm:pt>
    <dgm:pt modelId="{306F5F1E-C8D6-4EFB-89AB-1C0A09CD3AB3}">
      <dgm:prSet custT="1"/>
      <dgm:spPr/>
      <dgm:t>
        <a:bodyPr/>
        <a:lstStyle/>
        <a:p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NC-17</a:t>
          </a:r>
        </a:p>
        <a:p>
          <a:r>
            <a:rPr lang="en-US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No children 17 and under can watch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F7AE3AE-4C18-4B6E-AB34-5F01F9F4D5ED}" type="parTrans" cxnId="{284E4CBA-1106-48E6-A631-7BD866A8CF34}">
      <dgm:prSet/>
      <dgm:spPr/>
      <dgm:t>
        <a:bodyPr/>
        <a:lstStyle/>
        <a:p>
          <a:endParaRPr lang="en-US"/>
        </a:p>
      </dgm:t>
    </dgm:pt>
    <dgm:pt modelId="{C4806333-ED79-45A8-9897-39FAEB41C482}" type="sibTrans" cxnId="{284E4CBA-1106-48E6-A631-7BD866A8CF34}">
      <dgm:prSet/>
      <dgm:spPr/>
      <dgm:t>
        <a:bodyPr/>
        <a:lstStyle/>
        <a:p>
          <a:endParaRPr lang="en-US"/>
        </a:p>
      </dgm:t>
    </dgm:pt>
    <dgm:pt modelId="{C29865C3-F528-4B8F-85B7-95CC3E652837}">
      <dgm:prSet custT="1"/>
      <dgm:spPr/>
      <dgm:t>
        <a:bodyPr/>
        <a:lstStyle/>
        <a:p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NR</a:t>
          </a:r>
        </a:p>
        <a:p>
          <a:r>
            <a:rPr lang="en-IN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Not Rated ,  reviewed but no rating assigned</a:t>
          </a:r>
        </a:p>
      </dgm:t>
    </dgm:pt>
    <dgm:pt modelId="{B8949F01-1E55-49E2-8D78-E3677A434671}" type="parTrans" cxnId="{CA54BE05-BC45-470E-B074-84FB6A6509C0}">
      <dgm:prSet/>
      <dgm:spPr/>
      <dgm:t>
        <a:bodyPr/>
        <a:lstStyle/>
        <a:p>
          <a:endParaRPr lang="en-US"/>
        </a:p>
      </dgm:t>
    </dgm:pt>
    <dgm:pt modelId="{797140A0-6B37-47DF-8CE8-36E9FF746099}" type="sibTrans" cxnId="{CA54BE05-BC45-470E-B074-84FB6A6509C0}">
      <dgm:prSet/>
      <dgm:spPr/>
      <dgm:t>
        <a:bodyPr/>
        <a:lstStyle/>
        <a:p>
          <a:endParaRPr lang="en-US"/>
        </a:p>
      </dgm:t>
    </dgm:pt>
    <dgm:pt modelId="{14919403-4825-476E-A164-CB7FBEF0CE31}">
      <dgm:prSet custT="1"/>
      <dgm:spPr/>
      <dgm:t>
        <a:bodyPr/>
        <a:lstStyle/>
        <a:p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TV-Y7-FV</a:t>
          </a:r>
        </a:p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Fantasy Violence more than TV-Y7</a:t>
          </a:r>
        </a:p>
      </dgm:t>
    </dgm:pt>
    <dgm:pt modelId="{D8121E87-1AAD-4ACE-BB28-ADF8B83EA5E2}" type="parTrans" cxnId="{A981CB06-75A3-4B25-8B97-B8788F67D7F8}">
      <dgm:prSet/>
      <dgm:spPr/>
      <dgm:t>
        <a:bodyPr/>
        <a:lstStyle/>
        <a:p>
          <a:endParaRPr lang="en-US"/>
        </a:p>
      </dgm:t>
    </dgm:pt>
    <dgm:pt modelId="{BF122A3B-02C6-4AC9-9648-F9DFC7B5CB7A}" type="sibTrans" cxnId="{A981CB06-75A3-4B25-8B97-B8788F67D7F8}">
      <dgm:prSet/>
      <dgm:spPr/>
      <dgm:t>
        <a:bodyPr/>
        <a:lstStyle/>
        <a:p>
          <a:endParaRPr lang="en-US"/>
        </a:p>
      </dgm:t>
    </dgm:pt>
    <dgm:pt modelId="{AFD6DA9B-0E92-4049-A2B9-D15FCC348E55}">
      <dgm:prSet custT="1"/>
      <dgm:spPr/>
      <dgm:t>
        <a:bodyPr/>
        <a:lstStyle/>
        <a:p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UR</a:t>
          </a:r>
        </a:p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Unrated , not rated at all</a:t>
          </a:r>
        </a:p>
      </dgm:t>
    </dgm:pt>
    <dgm:pt modelId="{01C36829-F2B8-4AB1-B963-DEA031A5D188}" type="parTrans" cxnId="{A0ABBCE3-637F-4E84-A04D-88CA08972FEB}">
      <dgm:prSet/>
      <dgm:spPr/>
      <dgm:t>
        <a:bodyPr/>
        <a:lstStyle/>
        <a:p>
          <a:endParaRPr lang="en-US"/>
        </a:p>
      </dgm:t>
    </dgm:pt>
    <dgm:pt modelId="{35DD43CF-F9E0-4F82-B5E0-4C3878392D0D}" type="sibTrans" cxnId="{A0ABBCE3-637F-4E84-A04D-88CA08972FEB}">
      <dgm:prSet/>
      <dgm:spPr/>
      <dgm:t>
        <a:bodyPr/>
        <a:lstStyle/>
        <a:p>
          <a:endParaRPr lang="en-US"/>
        </a:p>
      </dgm:t>
    </dgm:pt>
    <dgm:pt modelId="{A4A1B9CF-628E-4DC1-9C14-2DD0B9528DEB}" type="pres">
      <dgm:prSet presAssocID="{F412A0F8-A742-40E2-BA99-05D32341FFDF}" presName="diagram" presStyleCnt="0">
        <dgm:presLayoutVars>
          <dgm:dir/>
          <dgm:resizeHandles val="exact"/>
        </dgm:presLayoutVars>
      </dgm:prSet>
      <dgm:spPr/>
    </dgm:pt>
    <dgm:pt modelId="{0C3F4C41-2150-4ECF-A0D7-1DB58E4389E9}" type="pres">
      <dgm:prSet presAssocID="{58D835AE-5113-472B-94D4-385499414D06}" presName="node" presStyleLbl="node1" presStyleIdx="0" presStyleCnt="14">
        <dgm:presLayoutVars>
          <dgm:bulletEnabled val="1"/>
        </dgm:presLayoutVars>
      </dgm:prSet>
      <dgm:spPr/>
    </dgm:pt>
    <dgm:pt modelId="{41645211-9C57-4F14-B9A2-DFC82BF965A3}" type="pres">
      <dgm:prSet presAssocID="{8038391A-E7CE-4F42-BB4F-51C208F15A6F}" presName="sibTrans" presStyleCnt="0"/>
      <dgm:spPr/>
    </dgm:pt>
    <dgm:pt modelId="{81B9B0B7-014E-4FD9-A5B2-2FE320D61417}" type="pres">
      <dgm:prSet presAssocID="{8FE474F5-9A25-467A-B120-757F0EA8B70A}" presName="node" presStyleLbl="node1" presStyleIdx="1" presStyleCnt="14">
        <dgm:presLayoutVars>
          <dgm:bulletEnabled val="1"/>
        </dgm:presLayoutVars>
      </dgm:prSet>
      <dgm:spPr/>
    </dgm:pt>
    <dgm:pt modelId="{2578B42F-80CC-4C87-BE84-7384A4146784}" type="pres">
      <dgm:prSet presAssocID="{3EF633BD-B04A-42A4-A9BC-27BFCCF69039}" presName="sibTrans" presStyleCnt="0"/>
      <dgm:spPr/>
    </dgm:pt>
    <dgm:pt modelId="{6F231492-ED57-4EC6-8651-01D3015EE637}" type="pres">
      <dgm:prSet presAssocID="{7A2A62E9-4D72-4491-A2EB-1E93544DB1D7}" presName="node" presStyleLbl="node1" presStyleIdx="2" presStyleCnt="14">
        <dgm:presLayoutVars>
          <dgm:bulletEnabled val="1"/>
        </dgm:presLayoutVars>
      </dgm:prSet>
      <dgm:spPr/>
    </dgm:pt>
    <dgm:pt modelId="{70312208-A308-4F20-B18F-7E1835D79090}" type="pres">
      <dgm:prSet presAssocID="{794738EB-7BF3-4B32-ABEC-36340F174319}" presName="sibTrans" presStyleCnt="0"/>
      <dgm:spPr/>
    </dgm:pt>
    <dgm:pt modelId="{6A6C7E78-9C6D-4C8F-BDCB-B17ACC5A274D}" type="pres">
      <dgm:prSet presAssocID="{9F13B434-292F-4212-9A72-CB69E2FE20CF}" presName="node" presStyleLbl="node1" presStyleIdx="3" presStyleCnt="14">
        <dgm:presLayoutVars>
          <dgm:bulletEnabled val="1"/>
        </dgm:presLayoutVars>
      </dgm:prSet>
      <dgm:spPr/>
    </dgm:pt>
    <dgm:pt modelId="{6883EB54-9DF5-4844-AB2A-337C84B035DB}" type="pres">
      <dgm:prSet presAssocID="{0C409234-7822-4B77-9629-AD83B2F89A77}" presName="sibTrans" presStyleCnt="0"/>
      <dgm:spPr/>
    </dgm:pt>
    <dgm:pt modelId="{3B994E26-A061-4DF6-8A6E-AFE95C69896C}" type="pres">
      <dgm:prSet presAssocID="{F96F13F3-1798-4B1D-80E8-E2A382FFAB78}" presName="node" presStyleLbl="node1" presStyleIdx="4" presStyleCnt="14">
        <dgm:presLayoutVars>
          <dgm:bulletEnabled val="1"/>
        </dgm:presLayoutVars>
      </dgm:prSet>
      <dgm:spPr/>
    </dgm:pt>
    <dgm:pt modelId="{0A7307F2-23CE-412E-B92E-37C9A79F7CA1}" type="pres">
      <dgm:prSet presAssocID="{C2C286A8-E5B7-4AF4-991A-B13367E87785}" presName="sibTrans" presStyleCnt="0"/>
      <dgm:spPr/>
    </dgm:pt>
    <dgm:pt modelId="{A4E2172D-79DB-4BD7-B3EF-14AD6DAF2E45}" type="pres">
      <dgm:prSet presAssocID="{9BB8391F-ABB6-489A-BE1F-2B810ADFBA41}" presName="node" presStyleLbl="node1" presStyleIdx="5" presStyleCnt="14" custLinFactNeighborX="-185" custLinFactNeighborY="986">
        <dgm:presLayoutVars>
          <dgm:bulletEnabled val="1"/>
        </dgm:presLayoutVars>
      </dgm:prSet>
      <dgm:spPr/>
    </dgm:pt>
    <dgm:pt modelId="{6A508CB6-40C6-4DA9-B082-A6BA3E5CD03F}" type="pres">
      <dgm:prSet presAssocID="{6255C938-D141-4CE0-9A31-9E32BEC30AC8}" presName="sibTrans" presStyleCnt="0"/>
      <dgm:spPr/>
    </dgm:pt>
    <dgm:pt modelId="{E8003DF5-BF19-41D3-8E43-446D3C95DB9B}" type="pres">
      <dgm:prSet presAssocID="{10C8A4C9-4322-4A23-9559-9753E75CE49C}" presName="node" presStyleLbl="node1" presStyleIdx="6" presStyleCnt="14">
        <dgm:presLayoutVars>
          <dgm:bulletEnabled val="1"/>
        </dgm:presLayoutVars>
      </dgm:prSet>
      <dgm:spPr/>
    </dgm:pt>
    <dgm:pt modelId="{7E8B73F3-FFA8-4F0C-BC95-8CDC1FD7C9B5}" type="pres">
      <dgm:prSet presAssocID="{CFA85DF2-476D-4519-BF43-2B2A8B29C936}" presName="sibTrans" presStyleCnt="0"/>
      <dgm:spPr/>
    </dgm:pt>
    <dgm:pt modelId="{69D3AFD7-79B5-4708-8202-69FA1FE93C5D}" type="pres">
      <dgm:prSet presAssocID="{EEAA8E51-7B71-45AB-8A20-BF6F073A4227}" presName="node" presStyleLbl="node1" presStyleIdx="7" presStyleCnt="14">
        <dgm:presLayoutVars>
          <dgm:bulletEnabled val="1"/>
        </dgm:presLayoutVars>
      </dgm:prSet>
      <dgm:spPr/>
    </dgm:pt>
    <dgm:pt modelId="{2A235070-049B-4D93-AC3A-799DD5532B18}" type="pres">
      <dgm:prSet presAssocID="{5DB9F772-8484-4ADA-B80C-E44274DE3049}" presName="sibTrans" presStyleCnt="0"/>
      <dgm:spPr/>
    </dgm:pt>
    <dgm:pt modelId="{F8F27832-99FD-4502-BCE2-5405FAD48809}" type="pres">
      <dgm:prSet presAssocID="{AF7219D1-B5AC-4794-866A-74529C1DA8AE}" presName="node" presStyleLbl="node1" presStyleIdx="8" presStyleCnt="14">
        <dgm:presLayoutVars>
          <dgm:bulletEnabled val="1"/>
        </dgm:presLayoutVars>
      </dgm:prSet>
      <dgm:spPr/>
    </dgm:pt>
    <dgm:pt modelId="{A151E8C3-4C36-4B51-8212-35C3403A0CB3}" type="pres">
      <dgm:prSet presAssocID="{5E3E6E9E-87D1-4155-9774-BDBDF46908C5}" presName="sibTrans" presStyleCnt="0"/>
      <dgm:spPr/>
    </dgm:pt>
    <dgm:pt modelId="{E319AA33-6111-4923-9F68-72D62708102F}" type="pres">
      <dgm:prSet presAssocID="{A743A0DD-3A6B-40D8-B60A-9DE19457571D}" presName="node" presStyleLbl="node1" presStyleIdx="9" presStyleCnt="14">
        <dgm:presLayoutVars>
          <dgm:bulletEnabled val="1"/>
        </dgm:presLayoutVars>
      </dgm:prSet>
      <dgm:spPr/>
    </dgm:pt>
    <dgm:pt modelId="{C37C392D-70F3-4E96-99D7-30235A5E4978}" type="pres">
      <dgm:prSet presAssocID="{FF5C60D1-A6A4-4EF6-B872-B57D5C80F20A}" presName="sibTrans" presStyleCnt="0"/>
      <dgm:spPr/>
    </dgm:pt>
    <dgm:pt modelId="{45BC7CE4-F93D-4C50-B736-4F8A0C2D6D5D}" type="pres">
      <dgm:prSet presAssocID="{306F5F1E-C8D6-4EFB-89AB-1C0A09CD3AB3}" presName="node" presStyleLbl="node1" presStyleIdx="10" presStyleCnt="14">
        <dgm:presLayoutVars>
          <dgm:bulletEnabled val="1"/>
        </dgm:presLayoutVars>
      </dgm:prSet>
      <dgm:spPr/>
    </dgm:pt>
    <dgm:pt modelId="{03485557-5D48-47E8-90E3-19FD77577D53}" type="pres">
      <dgm:prSet presAssocID="{C4806333-ED79-45A8-9897-39FAEB41C482}" presName="sibTrans" presStyleCnt="0"/>
      <dgm:spPr/>
    </dgm:pt>
    <dgm:pt modelId="{95ADE633-BDBF-4CBB-8F90-0D550F11426E}" type="pres">
      <dgm:prSet presAssocID="{C29865C3-F528-4B8F-85B7-95CC3E652837}" presName="node" presStyleLbl="node1" presStyleIdx="11" presStyleCnt="14">
        <dgm:presLayoutVars>
          <dgm:bulletEnabled val="1"/>
        </dgm:presLayoutVars>
      </dgm:prSet>
      <dgm:spPr/>
    </dgm:pt>
    <dgm:pt modelId="{A137327C-27BA-4E8A-A556-5082D3D24060}" type="pres">
      <dgm:prSet presAssocID="{797140A0-6B37-47DF-8CE8-36E9FF746099}" presName="sibTrans" presStyleCnt="0"/>
      <dgm:spPr/>
    </dgm:pt>
    <dgm:pt modelId="{728A8900-2080-46CF-8481-EFC05AB40525}" type="pres">
      <dgm:prSet presAssocID="{14919403-4825-476E-A164-CB7FBEF0CE31}" presName="node" presStyleLbl="node1" presStyleIdx="12" presStyleCnt="14">
        <dgm:presLayoutVars>
          <dgm:bulletEnabled val="1"/>
        </dgm:presLayoutVars>
      </dgm:prSet>
      <dgm:spPr/>
    </dgm:pt>
    <dgm:pt modelId="{4FE34474-0DA6-40C3-A4E8-13E398F965E9}" type="pres">
      <dgm:prSet presAssocID="{BF122A3B-02C6-4AC9-9648-F9DFC7B5CB7A}" presName="sibTrans" presStyleCnt="0"/>
      <dgm:spPr/>
    </dgm:pt>
    <dgm:pt modelId="{F5170577-7813-4951-B803-315C132A2337}" type="pres">
      <dgm:prSet presAssocID="{AFD6DA9B-0E92-4049-A2B9-D15FCC348E55}" presName="node" presStyleLbl="node1" presStyleIdx="13" presStyleCnt="14">
        <dgm:presLayoutVars>
          <dgm:bulletEnabled val="1"/>
        </dgm:presLayoutVars>
      </dgm:prSet>
      <dgm:spPr/>
    </dgm:pt>
  </dgm:ptLst>
  <dgm:cxnLst>
    <dgm:cxn modelId="{CA54BE05-BC45-470E-B074-84FB6A6509C0}" srcId="{F412A0F8-A742-40E2-BA99-05D32341FFDF}" destId="{C29865C3-F528-4B8F-85B7-95CC3E652837}" srcOrd="11" destOrd="0" parTransId="{B8949F01-1E55-49E2-8D78-E3677A434671}" sibTransId="{797140A0-6B37-47DF-8CE8-36E9FF746099}"/>
    <dgm:cxn modelId="{A981CB06-75A3-4B25-8B97-B8788F67D7F8}" srcId="{F412A0F8-A742-40E2-BA99-05D32341FFDF}" destId="{14919403-4825-476E-A164-CB7FBEF0CE31}" srcOrd="12" destOrd="0" parTransId="{D8121E87-1AAD-4ACE-BB28-ADF8B83EA5E2}" sibTransId="{BF122A3B-02C6-4AC9-9648-F9DFC7B5CB7A}"/>
    <dgm:cxn modelId="{89115909-CE6C-4283-8A56-456749FAC0DE}" srcId="{F412A0F8-A742-40E2-BA99-05D32341FFDF}" destId="{EEAA8E51-7B71-45AB-8A20-BF6F073A4227}" srcOrd="7" destOrd="0" parTransId="{5049E32C-BA82-4188-A5EF-DA0273FCF5D6}" sibTransId="{5DB9F772-8484-4ADA-B80C-E44274DE3049}"/>
    <dgm:cxn modelId="{98053D1B-BA4C-4BDF-A1E2-0CD05C371C80}" type="presOf" srcId="{F96F13F3-1798-4B1D-80E8-E2A382FFAB78}" destId="{3B994E26-A061-4DF6-8A6E-AFE95C69896C}" srcOrd="0" destOrd="0" presId="urn:microsoft.com/office/officeart/2005/8/layout/default"/>
    <dgm:cxn modelId="{1B5BC323-84EB-4694-9012-AC9251D44DBA}" srcId="{F412A0F8-A742-40E2-BA99-05D32341FFDF}" destId="{7A2A62E9-4D72-4491-A2EB-1E93544DB1D7}" srcOrd="2" destOrd="0" parTransId="{3E06DEDE-2DEE-4FFC-A058-7F68D19E789B}" sibTransId="{794738EB-7BF3-4B32-ABEC-36340F174319}"/>
    <dgm:cxn modelId="{6FA80D4C-DD03-4052-A240-3D5EC9EDDB34}" type="presOf" srcId="{EEAA8E51-7B71-45AB-8A20-BF6F073A4227}" destId="{69D3AFD7-79B5-4708-8202-69FA1FE93C5D}" srcOrd="0" destOrd="0" presId="urn:microsoft.com/office/officeart/2005/8/layout/default"/>
    <dgm:cxn modelId="{B2E6CA52-2F76-4228-91EA-1C3A24C1E1E7}" type="presOf" srcId="{F412A0F8-A742-40E2-BA99-05D32341FFDF}" destId="{A4A1B9CF-628E-4DC1-9C14-2DD0B9528DEB}" srcOrd="0" destOrd="0" presId="urn:microsoft.com/office/officeart/2005/8/layout/default"/>
    <dgm:cxn modelId="{28AF5957-C889-4959-B8A4-72FB51169FBC}" type="presOf" srcId="{C29865C3-F528-4B8F-85B7-95CC3E652837}" destId="{95ADE633-BDBF-4CBB-8F90-0D550F11426E}" srcOrd="0" destOrd="0" presId="urn:microsoft.com/office/officeart/2005/8/layout/default"/>
    <dgm:cxn modelId="{FD3EBB87-B38A-4A55-AA19-76110E5AEE7D}" type="presOf" srcId="{14919403-4825-476E-A164-CB7FBEF0CE31}" destId="{728A8900-2080-46CF-8481-EFC05AB40525}" srcOrd="0" destOrd="0" presId="urn:microsoft.com/office/officeart/2005/8/layout/default"/>
    <dgm:cxn modelId="{AEA9698A-1DB5-4702-BBCC-5F4E3841462E}" type="presOf" srcId="{AF7219D1-B5AC-4794-866A-74529C1DA8AE}" destId="{F8F27832-99FD-4502-BCE2-5405FAD48809}" srcOrd="0" destOrd="0" presId="urn:microsoft.com/office/officeart/2005/8/layout/default"/>
    <dgm:cxn modelId="{6A2B9F8F-6D9F-49AD-8C67-3AEAA575B62F}" type="presOf" srcId="{8FE474F5-9A25-467A-B120-757F0EA8B70A}" destId="{81B9B0B7-014E-4FD9-A5B2-2FE320D61417}" srcOrd="0" destOrd="0" presId="urn:microsoft.com/office/officeart/2005/8/layout/default"/>
    <dgm:cxn modelId="{6EC87CA6-A542-4908-A252-3371B5F7DE99}" srcId="{F412A0F8-A742-40E2-BA99-05D32341FFDF}" destId="{AF7219D1-B5AC-4794-866A-74529C1DA8AE}" srcOrd="8" destOrd="0" parTransId="{C2FBFA06-D6B4-4785-ABCA-A540AD2E8C02}" sibTransId="{5E3E6E9E-87D1-4155-9774-BDBDF46908C5}"/>
    <dgm:cxn modelId="{F186EAA8-D16D-4626-876E-464AF5624789}" type="presOf" srcId="{9BB8391F-ABB6-489A-BE1F-2B810ADFBA41}" destId="{A4E2172D-79DB-4BD7-B3EF-14AD6DAF2E45}" srcOrd="0" destOrd="0" presId="urn:microsoft.com/office/officeart/2005/8/layout/default"/>
    <dgm:cxn modelId="{62E287A9-EBC8-4F6C-BD4F-99B780F35D28}" srcId="{F412A0F8-A742-40E2-BA99-05D32341FFDF}" destId="{9BB8391F-ABB6-489A-BE1F-2B810ADFBA41}" srcOrd="5" destOrd="0" parTransId="{71A3684C-9E38-4B8A-AEBD-EA4013EDB499}" sibTransId="{6255C938-D141-4CE0-9A31-9E32BEC30AC8}"/>
    <dgm:cxn modelId="{8537AFB2-EF99-4851-9D58-122F8A696297}" type="presOf" srcId="{10C8A4C9-4322-4A23-9559-9753E75CE49C}" destId="{E8003DF5-BF19-41D3-8E43-446D3C95DB9B}" srcOrd="0" destOrd="0" presId="urn:microsoft.com/office/officeart/2005/8/layout/default"/>
    <dgm:cxn modelId="{284E4CBA-1106-48E6-A631-7BD866A8CF34}" srcId="{F412A0F8-A742-40E2-BA99-05D32341FFDF}" destId="{306F5F1E-C8D6-4EFB-89AB-1C0A09CD3AB3}" srcOrd="10" destOrd="0" parTransId="{8F7AE3AE-4C18-4B6E-AB34-5F01F9F4D5ED}" sibTransId="{C4806333-ED79-45A8-9897-39FAEB41C482}"/>
    <dgm:cxn modelId="{168482BE-0E7F-48BC-950E-45FAA509F644}" type="presOf" srcId="{A743A0DD-3A6B-40D8-B60A-9DE19457571D}" destId="{E319AA33-6111-4923-9F68-72D62708102F}" srcOrd="0" destOrd="0" presId="urn:microsoft.com/office/officeart/2005/8/layout/default"/>
    <dgm:cxn modelId="{37B54DC9-D5FC-45A3-86FF-D18327743AD2}" srcId="{F412A0F8-A742-40E2-BA99-05D32341FFDF}" destId="{10C8A4C9-4322-4A23-9559-9753E75CE49C}" srcOrd="6" destOrd="0" parTransId="{45C54112-E549-496D-B78D-691D9F58BDAC}" sibTransId="{CFA85DF2-476D-4519-BF43-2B2A8B29C936}"/>
    <dgm:cxn modelId="{6373A9CA-ED4B-4EE4-9A8B-BF344C9F902D}" type="presOf" srcId="{9F13B434-292F-4212-9A72-CB69E2FE20CF}" destId="{6A6C7E78-9C6D-4C8F-BDCB-B17ACC5A274D}" srcOrd="0" destOrd="0" presId="urn:microsoft.com/office/officeart/2005/8/layout/default"/>
    <dgm:cxn modelId="{C5C460D1-10BD-4478-AA5E-277D3F259A6F}" type="presOf" srcId="{58D835AE-5113-472B-94D4-385499414D06}" destId="{0C3F4C41-2150-4ECF-A0D7-1DB58E4389E9}" srcOrd="0" destOrd="0" presId="urn:microsoft.com/office/officeart/2005/8/layout/default"/>
    <dgm:cxn modelId="{77B980D5-CA36-457F-92E7-69EB065B146A}" type="presOf" srcId="{7A2A62E9-4D72-4491-A2EB-1E93544DB1D7}" destId="{6F231492-ED57-4EC6-8651-01D3015EE637}" srcOrd="0" destOrd="0" presId="urn:microsoft.com/office/officeart/2005/8/layout/default"/>
    <dgm:cxn modelId="{FA9D23DF-28E6-455F-9666-C35F04D5C467}" type="presOf" srcId="{306F5F1E-C8D6-4EFB-89AB-1C0A09CD3AB3}" destId="{45BC7CE4-F93D-4C50-B736-4F8A0C2D6D5D}" srcOrd="0" destOrd="0" presId="urn:microsoft.com/office/officeart/2005/8/layout/default"/>
    <dgm:cxn modelId="{8B8B4FE3-E01B-4860-A6E2-E2993B928E48}" srcId="{F412A0F8-A742-40E2-BA99-05D32341FFDF}" destId="{9F13B434-292F-4212-9A72-CB69E2FE20CF}" srcOrd="3" destOrd="0" parTransId="{9571EAAE-3823-44DD-B3C7-8E2F4B28FB4B}" sibTransId="{0C409234-7822-4B77-9629-AD83B2F89A77}"/>
    <dgm:cxn modelId="{A0ABBCE3-637F-4E84-A04D-88CA08972FEB}" srcId="{F412A0F8-A742-40E2-BA99-05D32341FFDF}" destId="{AFD6DA9B-0E92-4049-A2B9-D15FCC348E55}" srcOrd="13" destOrd="0" parTransId="{01C36829-F2B8-4AB1-B963-DEA031A5D188}" sibTransId="{35DD43CF-F9E0-4F82-B5E0-4C3878392D0D}"/>
    <dgm:cxn modelId="{D61370E6-8B34-4EFE-856C-65C52C4537DF}" srcId="{F412A0F8-A742-40E2-BA99-05D32341FFDF}" destId="{58D835AE-5113-472B-94D4-385499414D06}" srcOrd="0" destOrd="0" parTransId="{07AB3FDF-0B06-4BEC-82B2-797BE1DA60DF}" sibTransId="{8038391A-E7CE-4F42-BB4F-51C208F15A6F}"/>
    <dgm:cxn modelId="{6B2BFFE7-EEED-467E-9E93-BCE303AE0429}" type="presOf" srcId="{AFD6DA9B-0E92-4049-A2B9-D15FCC348E55}" destId="{F5170577-7813-4951-B803-315C132A2337}" srcOrd="0" destOrd="0" presId="urn:microsoft.com/office/officeart/2005/8/layout/default"/>
    <dgm:cxn modelId="{A2A093EA-F6A3-44B3-9EB7-EC4E0F0E828C}" srcId="{F412A0F8-A742-40E2-BA99-05D32341FFDF}" destId="{A743A0DD-3A6B-40D8-B60A-9DE19457571D}" srcOrd="9" destOrd="0" parTransId="{5AEC0809-D924-43AC-9A78-4149EFF0AEBC}" sibTransId="{FF5C60D1-A6A4-4EF6-B872-B57D5C80F20A}"/>
    <dgm:cxn modelId="{D4E3D9F6-4ABA-4783-8DAA-C05CAB5071FD}" srcId="{F412A0F8-A742-40E2-BA99-05D32341FFDF}" destId="{F96F13F3-1798-4B1D-80E8-E2A382FFAB78}" srcOrd="4" destOrd="0" parTransId="{23A476F2-BC59-432A-B330-25682770DB36}" sibTransId="{C2C286A8-E5B7-4AF4-991A-B13367E87785}"/>
    <dgm:cxn modelId="{365A6DFE-1656-4FCE-9DF8-EB5AB691E773}" srcId="{F412A0F8-A742-40E2-BA99-05D32341FFDF}" destId="{8FE474F5-9A25-467A-B120-757F0EA8B70A}" srcOrd="1" destOrd="0" parTransId="{124CA4C8-11EA-4636-B53A-B5984B5B41F2}" sibTransId="{3EF633BD-B04A-42A4-A9BC-27BFCCF69039}"/>
    <dgm:cxn modelId="{21505666-75DC-4E5C-9601-6E5686B64A9B}" type="presParOf" srcId="{A4A1B9CF-628E-4DC1-9C14-2DD0B9528DEB}" destId="{0C3F4C41-2150-4ECF-A0D7-1DB58E4389E9}" srcOrd="0" destOrd="0" presId="urn:microsoft.com/office/officeart/2005/8/layout/default"/>
    <dgm:cxn modelId="{E268EC13-50E6-4B49-8740-DE186133B4DF}" type="presParOf" srcId="{A4A1B9CF-628E-4DC1-9C14-2DD0B9528DEB}" destId="{41645211-9C57-4F14-B9A2-DFC82BF965A3}" srcOrd="1" destOrd="0" presId="urn:microsoft.com/office/officeart/2005/8/layout/default"/>
    <dgm:cxn modelId="{607956F7-FDA8-4CE8-9236-CC43799E49DA}" type="presParOf" srcId="{A4A1B9CF-628E-4DC1-9C14-2DD0B9528DEB}" destId="{81B9B0B7-014E-4FD9-A5B2-2FE320D61417}" srcOrd="2" destOrd="0" presId="urn:microsoft.com/office/officeart/2005/8/layout/default"/>
    <dgm:cxn modelId="{10481170-8100-4555-B47F-A77963ADD1B9}" type="presParOf" srcId="{A4A1B9CF-628E-4DC1-9C14-2DD0B9528DEB}" destId="{2578B42F-80CC-4C87-BE84-7384A4146784}" srcOrd="3" destOrd="0" presId="urn:microsoft.com/office/officeart/2005/8/layout/default"/>
    <dgm:cxn modelId="{E9D98FF2-3E29-40B5-94C7-D9A98F923621}" type="presParOf" srcId="{A4A1B9CF-628E-4DC1-9C14-2DD0B9528DEB}" destId="{6F231492-ED57-4EC6-8651-01D3015EE637}" srcOrd="4" destOrd="0" presId="urn:microsoft.com/office/officeart/2005/8/layout/default"/>
    <dgm:cxn modelId="{255AFE83-D941-4433-8DAD-8FFB559787CD}" type="presParOf" srcId="{A4A1B9CF-628E-4DC1-9C14-2DD0B9528DEB}" destId="{70312208-A308-4F20-B18F-7E1835D79090}" srcOrd="5" destOrd="0" presId="urn:microsoft.com/office/officeart/2005/8/layout/default"/>
    <dgm:cxn modelId="{9011339E-A193-4A87-820D-AAE6D3058011}" type="presParOf" srcId="{A4A1B9CF-628E-4DC1-9C14-2DD0B9528DEB}" destId="{6A6C7E78-9C6D-4C8F-BDCB-B17ACC5A274D}" srcOrd="6" destOrd="0" presId="urn:microsoft.com/office/officeart/2005/8/layout/default"/>
    <dgm:cxn modelId="{1C377C50-C1D7-4795-AC80-C404C30D16D4}" type="presParOf" srcId="{A4A1B9CF-628E-4DC1-9C14-2DD0B9528DEB}" destId="{6883EB54-9DF5-4844-AB2A-337C84B035DB}" srcOrd="7" destOrd="0" presId="urn:microsoft.com/office/officeart/2005/8/layout/default"/>
    <dgm:cxn modelId="{B538E72B-8EA4-47B7-9A43-AC623624594E}" type="presParOf" srcId="{A4A1B9CF-628E-4DC1-9C14-2DD0B9528DEB}" destId="{3B994E26-A061-4DF6-8A6E-AFE95C69896C}" srcOrd="8" destOrd="0" presId="urn:microsoft.com/office/officeart/2005/8/layout/default"/>
    <dgm:cxn modelId="{2825DAC3-2DDE-4BDA-99CD-8B41ABEA5EF9}" type="presParOf" srcId="{A4A1B9CF-628E-4DC1-9C14-2DD0B9528DEB}" destId="{0A7307F2-23CE-412E-B92E-37C9A79F7CA1}" srcOrd="9" destOrd="0" presId="urn:microsoft.com/office/officeart/2005/8/layout/default"/>
    <dgm:cxn modelId="{BABFCB5A-9F3A-43A8-AC99-4D0637649628}" type="presParOf" srcId="{A4A1B9CF-628E-4DC1-9C14-2DD0B9528DEB}" destId="{A4E2172D-79DB-4BD7-B3EF-14AD6DAF2E45}" srcOrd="10" destOrd="0" presId="urn:microsoft.com/office/officeart/2005/8/layout/default"/>
    <dgm:cxn modelId="{299D1D5B-8369-4EB4-B8B0-AB8609559AC1}" type="presParOf" srcId="{A4A1B9CF-628E-4DC1-9C14-2DD0B9528DEB}" destId="{6A508CB6-40C6-4DA9-B082-A6BA3E5CD03F}" srcOrd="11" destOrd="0" presId="urn:microsoft.com/office/officeart/2005/8/layout/default"/>
    <dgm:cxn modelId="{D7D5369B-1FEC-4528-B735-CF9D15F9E5A2}" type="presParOf" srcId="{A4A1B9CF-628E-4DC1-9C14-2DD0B9528DEB}" destId="{E8003DF5-BF19-41D3-8E43-446D3C95DB9B}" srcOrd="12" destOrd="0" presId="urn:microsoft.com/office/officeart/2005/8/layout/default"/>
    <dgm:cxn modelId="{F46A99DA-C482-41C1-9E7C-E4DE550F2C86}" type="presParOf" srcId="{A4A1B9CF-628E-4DC1-9C14-2DD0B9528DEB}" destId="{7E8B73F3-FFA8-4F0C-BC95-8CDC1FD7C9B5}" srcOrd="13" destOrd="0" presId="urn:microsoft.com/office/officeart/2005/8/layout/default"/>
    <dgm:cxn modelId="{FD3C51CC-9274-4EB9-BA3D-9072C576EA6C}" type="presParOf" srcId="{A4A1B9CF-628E-4DC1-9C14-2DD0B9528DEB}" destId="{69D3AFD7-79B5-4708-8202-69FA1FE93C5D}" srcOrd="14" destOrd="0" presId="urn:microsoft.com/office/officeart/2005/8/layout/default"/>
    <dgm:cxn modelId="{D109561D-C5B9-4A8C-A690-8BC7ADCDA9FB}" type="presParOf" srcId="{A4A1B9CF-628E-4DC1-9C14-2DD0B9528DEB}" destId="{2A235070-049B-4D93-AC3A-799DD5532B18}" srcOrd="15" destOrd="0" presId="urn:microsoft.com/office/officeart/2005/8/layout/default"/>
    <dgm:cxn modelId="{2473A98A-952A-42F0-8C07-C68FDAC97D26}" type="presParOf" srcId="{A4A1B9CF-628E-4DC1-9C14-2DD0B9528DEB}" destId="{F8F27832-99FD-4502-BCE2-5405FAD48809}" srcOrd="16" destOrd="0" presId="urn:microsoft.com/office/officeart/2005/8/layout/default"/>
    <dgm:cxn modelId="{53611C70-79B3-4A6F-830A-A0ACBE4BC3B6}" type="presParOf" srcId="{A4A1B9CF-628E-4DC1-9C14-2DD0B9528DEB}" destId="{A151E8C3-4C36-4B51-8212-35C3403A0CB3}" srcOrd="17" destOrd="0" presId="urn:microsoft.com/office/officeart/2005/8/layout/default"/>
    <dgm:cxn modelId="{634409D9-421E-443D-8D32-1D0D7B60B713}" type="presParOf" srcId="{A4A1B9CF-628E-4DC1-9C14-2DD0B9528DEB}" destId="{E319AA33-6111-4923-9F68-72D62708102F}" srcOrd="18" destOrd="0" presId="urn:microsoft.com/office/officeart/2005/8/layout/default"/>
    <dgm:cxn modelId="{346D2133-DEF3-4A9C-882F-6CA5C24A21E4}" type="presParOf" srcId="{A4A1B9CF-628E-4DC1-9C14-2DD0B9528DEB}" destId="{C37C392D-70F3-4E96-99D7-30235A5E4978}" srcOrd="19" destOrd="0" presId="urn:microsoft.com/office/officeart/2005/8/layout/default"/>
    <dgm:cxn modelId="{7D5A43B1-2A65-42F8-9523-32D7C48A0CD4}" type="presParOf" srcId="{A4A1B9CF-628E-4DC1-9C14-2DD0B9528DEB}" destId="{45BC7CE4-F93D-4C50-B736-4F8A0C2D6D5D}" srcOrd="20" destOrd="0" presId="urn:microsoft.com/office/officeart/2005/8/layout/default"/>
    <dgm:cxn modelId="{DCFCCF4E-3090-4ABF-85CF-D5E479F0B253}" type="presParOf" srcId="{A4A1B9CF-628E-4DC1-9C14-2DD0B9528DEB}" destId="{03485557-5D48-47E8-90E3-19FD77577D53}" srcOrd="21" destOrd="0" presId="urn:microsoft.com/office/officeart/2005/8/layout/default"/>
    <dgm:cxn modelId="{E2582BE3-E0D3-4337-A402-EDEF747667AC}" type="presParOf" srcId="{A4A1B9CF-628E-4DC1-9C14-2DD0B9528DEB}" destId="{95ADE633-BDBF-4CBB-8F90-0D550F11426E}" srcOrd="22" destOrd="0" presId="urn:microsoft.com/office/officeart/2005/8/layout/default"/>
    <dgm:cxn modelId="{A8CEA5B6-268E-4049-B9B6-E066F3DDFD1D}" type="presParOf" srcId="{A4A1B9CF-628E-4DC1-9C14-2DD0B9528DEB}" destId="{A137327C-27BA-4E8A-A556-5082D3D24060}" srcOrd="23" destOrd="0" presId="urn:microsoft.com/office/officeart/2005/8/layout/default"/>
    <dgm:cxn modelId="{C9C2352A-178D-40E0-BA88-41B62ABDD595}" type="presParOf" srcId="{A4A1B9CF-628E-4DC1-9C14-2DD0B9528DEB}" destId="{728A8900-2080-46CF-8481-EFC05AB40525}" srcOrd="24" destOrd="0" presId="urn:microsoft.com/office/officeart/2005/8/layout/default"/>
    <dgm:cxn modelId="{EB9D52F1-E2DE-4931-9212-EF949D618D86}" type="presParOf" srcId="{A4A1B9CF-628E-4DC1-9C14-2DD0B9528DEB}" destId="{4FE34474-0DA6-40C3-A4E8-13E398F965E9}" srcOrd="25" destOrd="0" presId="urn:microsoft.com/office/officeart/2005/8/layout/default"/>
    <dgm:cxn modelId="{1EE88486-E352-496F-AF4B-96A25722CA0C}" type="presParOf" srcId="{A4A1B9CF-628E-4DC1-9C14-2DD0B9528DEB}" destId="{F5170577-7813-4951-B803-315C132A2337}" srcOrd="2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87B1DA-4C52-4068-A47F-121C3FF2E78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A9EA81-4DDC-48EC-824B-FA985D95F1F9}">
      <dgm:prSet custT="1"/>
      <dgm:spPr/>
      <dgm:t>
        <a:bodyPr/>
        <a:lstStyle/>
        <a:p>
          <a:r>
            <a:rPr lang="en-US" sz="2200" dirty="0">
              <a:latin typeface="Times New Roman" panose="02020603050405020304" pitchFamily="18" charset="0"/>
              <a:cs typeface="Times New Roman" panose="02020603050405020304" pitchFamily="18" charset="0"/>
            </a:rPr>
            <a:t>Internal nodes : features</a:t>
          </a:r>
        </a:p>
      </dgm:t>
    </dgm:pt>
    <dgm:pt modelId="{A4A26DEF-00A4-4A0E-873A-D4E591C5854A}" type="parTrans" cxnId="{5D8AD202-D86A-41F8-9555-45BC3B0BD8CB}">
      <dgm:prSet/>
      <dgm:spPr/>
      <dgm:t>
        <a:bodyPr/>
        <a:lstStyle/>
        <a:p>
          <a:endParaRPr lang="en-US"/>
        </a:p>
      </dgm:t>
    </dgm:pt>
    <dgm:pt modelId="{74A21013-D9F4-4ED0-B26F-EFD531115106}" type="sibTrans" cxnId="{5D8AD202-D86A-41F8-9555-45BC3B0BD8CB}">
      <dgm:prSet/>
      <dgm:spPr/>
      <dgm:t>
        <a:bodyPr/>
        <a:lstStyle/>
        <a:p>
          <a:endParaRPr lang="en-US"/>
        </a:p>
      </dgm:t>
    </dgm:pt>
    <dgm:pt modelId="{85D89636-3EA6-4AD5-A5CA-84A69EF8AF88}">
      <dgm:prSet custT="1"/>
      <dgm:spPr/>
      <dgm:t>
        <a:bodyPr/>
        <a:lstStyle/>
        <a:p>
          <a:r>
            <a:rPr lang="en-US" sz="2200" dirty="0">
              <a:latin typeface="Times New Roman" panose="02020603050405020304" pitchFamily="18" charset="0"/>
              <a:cs typeface="Times New Roman" panose="02020603050405020304" pitchFamily="18" charset="0"/>
            </a:rPr>
            <a:t>Branches : decision rules </a:t>
          </a:r>
        </a:p>
      </dgm:t>
    </dgm:pt>
    <dgm:pt modelId="{652649F2-F880-46A3-B5B6-5AEEA571B5F9}" type="parTrans" cxnId="{4C0C8382-844C-41A1-BAD7-6CB4CF9A06A8}">
      <dgm:prSet/>
      <dgm:spPr/>
      <dgm:t>
        <a:bodyPr/>
        <a:lstStyle/>
        <a:p>
          <a:endParaRPr lang="en-US"/>
        </a:p>
      </dgm:t>
    </dgm:pt>
    <dgm:pt modelId="{892C9169-6D9B-4B45-9883-4C281C947CE0}" type="sibTrans" cxnId="{4C0C8382-844C-41A1-BAD7-6CB4CF9A06A8}">
      <dgm:prSet/>
      <dgm:spPr/>
      <dgm:t>
        <a:bodyPr/>
        <a:lstStyle/>
        <a:p>
          <a:endParaRPr lang="en-US"/>
        </a:p>
      </dgm:t>
    </dgm:pt>
    <dgm:pt modelId="{B94F34CF-46A3-4650-B5D7-B5EF275CBBA4}">
      <dgm:prSet custT="1"/>
      <dgm:spPr/>
      <dgm:t>
        <a:bodyPr/>
        <a:lstStyle/>
        <a:p>
          <a:r>
            <a:rPr lang="en-US" sz="2200" dirty="0">
              <a:latin typeface="Times New Roman" panose="02020603050405020304" pitchFamily="18" charset="0"/>
              <a:cs typeface="Times New Roman" panose="02020603050405020304" pitchFamily="18" charset="0"/>
            </a:rPr>
            <a:t>Each leaf node : outcome</a:t>
          </a:r>
        </a:p>
      </dgm:t>
    </dgm:pt>
    <dgm:pt modelId="{0D4D85F2-C88B-40E0-ACF5-9CD12431CE07}" type="parTrans" cxnId="{D5E05C39-6D98-43A9-BFBE-F30FE9C20AA8}">
      <dgm:prSet/>
      <dgm:spPr/>
      <dgm:t>
        <a:bodyPr/>
        <a:lstStyle/>
        <a:p>
          <a:endParaRPr lang="en-US"/>
        </a:p>
      </dgm:t>
    </dgm:pt>
    <dgm:pt modelId="{DC27027F-5CEA-446D-8233-D95CE1D782EC}" type="sibTrans" cxnId="{D5E05C39-6D98-43A9-BFBE-F30FE9C20AA8}">
      <dgm:prSet/>
      <dgm:spPr/>
      <dgm:t>
        <a:bodyPr/>
        <a:lstStyle/>
        <a:p>
          <a:endParaRPr lang="en-US"/>
        </a:p>
      </dgm:t>
    </dgm:pt>
    <dgm:pt modelId="{0DC59B52-AD95-479A-B0E5-044BB8B3CA22}">
      <dgm:prSet custT="1"/>
      <dgm:spPr/>
      <dgm:t>
        <a:bodyPr/>
        <a:lstStyle/>
        <a:p>
          <a:r>
            <a:rPr lang="en-US" sz="2200" dirty="0">
              <a:latin typeface="Times New Roman" panose="02020603050405020304" pitchFamily="18" charset="0"/>
              <a:cs typeface="Times New Roman" panose="02020603050405020304" pitchFamily="18" charset="0"/>
            </a:rPr>
            <a:t>Tree-structured classifier</a:t>
          </a:r>
        </a:p>
      </dgm:t>
    </dgm:pt>
    <dgm:pt modelId="{2A3F31A7-2C65-4065-9E89-C0E8D79D71F9}" type="sibTrans" cxnId="{8080537B-CD6B-4A49-8027-83505EE16F1D}">
      <dgm:prSet/>
      <dgm:spPr/>
      <dgm:t>
        <a:bodyPr/>
        <a:lstStyle/>
        <a:p>
          <a:endParaRPr lang="en-US"/>
        </a:p>
      </dgm:t>
    </dgm:pt>
    <dgm:pt modelId="{310BE146-9743-4D5C-8724-6992292FFA48}" type="parTrans" cxnId="{8080537B-CD6B-4A49-8027-83505EE16F1D}">
      <dgm:prSet/>
      <dgm:spPr/>
      <dgm:t>
        <a:bodyPr/>
        <a:lstStyle/>
        <a:p>
          <a:endParaRPr lang="en-US"/>
        </a:p>
      </dgm:t>
    </dgm:pt>
    <dgm:pt modelId="{C5C6EF62-5CAE-4561-904D-4743CCE87B8A}" type="pres">
      <dgm:prSet presAssocID="{C387B1DA-4C52-4068-A47F-121C3FF2E787}" presName="linear" presStyleCnt="0">
        <dgm:presLayoutVars>
          <dgm:animLvl val="lvl"/>
          <dgm:resizeHandles val="exact"/>
        </dgm:presLayoutVars>
      </dgm:prSet>
      <dgm:spPr/>
    </dgm:pt>
    <dgm:pt modelId="{261319C0-8AF4-493B-B666-73E8E198118E}" type="pres">
      <dgm:prSet presAssocID="{0DC59B52-AD95-479A-B0E5-044BB8B3CA2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4698EF2-8492-4FB8-A65F-7F0D63628BF8}" type="pres">
      <dgm:prSet presAssocID="{2A3F31A7-2C65-4065-9E89-C0E8D79D71F9}" presName="spacer" presStyleCnt="0"/>
      <dgm:spPr/>
    </dgm:pt>
    <dgm:pt modelId="{0BAC3B87-719D-4644-87DE-AAAC6436AB9C}" type="pres">
      <dgm:prSet presAssocID="{3EA9EA81-4DDC-48EC-824B-FA985D95F1F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E10A015-48EE-4213-AE90-E20C901E3113}" type="pres">
      <dgm:prSet presAssocID="{74A21013-D9F4-4ED0-B26F-EFD531115106}" presName="spacer" presStyleCnt="0"/>
      <dgm:spPr/>
    </dgm:pt>
    <dgm:pt modelId="{6FE4E8A5-8E99-4EDE-B7AD-78CF5D584749}" type="pres">
      <dgm:prSet presAssocID="{85D89636-3EA6-4AD5-A5CA-84A69EF8AF8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CDB4F37-FB03-427C-9DA5-20AC091DE9EB}" type="pres">
      <dgm:prSet presAssocID="{892C9169-6D9B-4B45-9883-4C281C947CE0}" presName="spacer" presStyleCnt="0"/>
      <dgm:spPr/>
    </dgm:pt>
    <dgm:pt modelId="{C7660DD6-8C6E-4804-9FA8-1B0CBAF11793}" type="pres">
      <dgm:prSet presAssocID="{B94F34CF-46A3-4650-B5D7-B5EF275CBBA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D8AD202-D86A-41F8-9555-45BC3B0BD8CB}" srcId="{C387B1DA-4C52-4068-A47F-121C3FF2E787}" destId="{3EA9EA81-4DDC-48EC-824B-FA985D95F1F9}" srcOrd="1" destOrd="0" parTransId="{A4A26DEF-00A4-4A0E-873A-D4E591C5854A}" sibTransId="{74A21013-D9F4-4ED0-B26F-EFD531115106}"/>
    <dgm:cxn modelId="{95F87212-B547-413A-9786-31689CA3F48C}" type="presOf" srcId="{0DC59B52-AD95-479A-B0E5-044BB8B3CA22}" destId="{261319C0-8AF4-493B-B666-73E8E198118E}" srcOrd="0" destOrd="0" presId="urn:microsoft.com/office/officeart/2005/8/layout/vList2"/>
    <dgm:cxn modelId="{D5E05C39-6D98-43A9-BFBE-F30FE9C20AA8}" srcId="{C387B1DA-4C52-4068-A47F-121C3FF2E787}" destId="{B94F34CF-46A3-4650-B5D7-B5EF275CBBA4}" srcOrd="3" destOrd="0" parTransId="{0D4D85F2-C88B-40E0-ACF5-9CD12431CE07}" sibTransId="{DC27027F-5CEA-446D-8233-D95CE1D782EC}"/>
    <dgm:cxn modelId="{B3AD073B-6CDE-4BCC-A2A6-8EDD230A9218}" type="presOf" srcId="{C387B1DA-4C52-4068-A47F-121C3FF2E787}" destId="{C5C6EF62-5CAE-4561-904D-4743CCE87B8A}" srcOrd="0" destOrd="0" presId="urn:microsoft.com/office/officeart/2005/8/layout/vList2"/>
    <dgm:cxn modelId="{7F8C1F3C-2A33-4F17-89AC-EC11B0D5AA52}" type="presOf" srcId="{B94F34CF-46A3-4650-B5D7-B5EF275CBBA4}" destId="{C7660DD6-8C6E-4804-9FA8-1B0CBAF11793}" srcOrd="0" destOrd="0" presId="urn:microsoft.com/office/officeart/2005/8/layout/vList2"/>
    <dgm:cxn modelId="{8080537B-CD6B-4A49-8027-83505EE16F1D}" srcId="{C387B1DA-4C52-4068-A47F-121C3FF2E787}" destId="{0DC59B52-AD95-479A-B0E5-044BB8B3CA22}" srcOrd="0" destOrd="0" parTransId="{310BE146-9743-4D5C-8724-6992292FFA48}" sibTransId="{2A3F31A7-2C65-4065-9E89-C0E8D79D71F9}"/>
    <dgm:cxn modelId="{4C0C8382-844C-41A1-BAD7-6CB4CF9A06A8}" srcId="{C387B1DA-4C52-4068-A47F-121C3FF2E787}" destId="{85D89636-3EA6-4AD5-A5CA-84A69EF8AF88}" srcOrd="2" destOrd="0" parTransId="{652649F2-F880-46A3-B5B6-5AEEA571B5F9}" sibTransId="{892C9169-6D9B-4B45-9883-4C281C947CE0}"/>
    <dgm:cxn modelId="{E9AAE7C0-BE90-4D8D-98AB-CAC3023144A7}" type="presOf" srcId="{85D89636-3EA6-4AD5-A5CA-84A69EF8AF88}" destId="{6FE4E8A5-8E99-4EDE-B7AD-78CF5D584749}" srcOrd="0" destOrd="0" presId="urn:microsoft.com/office/officeart/2005/8/layout/vList2"/>
    <dgm:cxn modelId="{53BCDFF4-8196-4229-8D16-D7583446A460}" type="presOf" srcId="{3EA9EA81-4DDC-48EC-824B-FA985D95F1F9}" destId="{0BAC3B87-719D-4644-87DE-AAAC6436AB9C}" srcOrd="0" destOrd="0" presId="urn:microsoft.com/office/officeart/2005/8/layout/vList2"/>
    <dgm:cxn modelId="{E8C7A0E9-458E-41B6-8F70-C5A120B28438}" type="presParOf" srcId="{C5C6EF62-5CAE-4561-904D-4743CCE87B8A}" destId="{261319C0-8AF4-493B-B666-73E8E198118E}" srcOrd="0" destOrd="0" presId="urn:microsoft.com/office/officeart/2005/8/layout/vList2"/>
    <dgm:cxn modelId="{ECEA5AC5-49C5-4260-843F-39440F15B306}" type="presParOf" srcId="{C5C6EF62-5CAE-4561-904D-4743CCE87B8A}" destId="{24698EF2-8492-4FB8-A65F-7F0D63628BF8}" srcOrd="1" destOrd="0" presId="urn:microsoft.com/office/officeart/2005/8/layout/vList2"/>
    <dgm:cxn modelId="{9D5F2A9E-8860-4A94-88A9-C57BCE8162DF}" type="presParOf" srcId="{C5C6EF62-5CAE-4561-904D-4743CCE87B8A}" destId="{0BAC3B87-719D-4644-87DE-AAAC6436AB9C}" srcOrd="2" destOrd="0" presId="urn:microsoft.com/office/officeart/2005/8/layout/vList2"/>
    <dgm:cxn modelId="{44EEFC6C-287C-4EE1-AFB2-8616BC630FD9}" type="presParOf" srcId="{C5C6EF62-5CAE-4561-904D-4743CCE87B8A}" destId="{8E10A015-48EE-4213-AE90-E20C901E3113}" srcOrd="3" destOrd="0" presId="urn:microsoft.com/office/officeart/2005/8/layout/vList2"/>
    <dgm:cxn modelId="{66B4C16C-CD1D-485A-A9D6-9D14A6F584F3}" type="presParOf" srcId="{C5C6EF62-5CAE-4561-904D-4743CCE87B8A}" destId="{6FE4E8A5-8E99-4EDE-B7AD-78CF5D584749}" srcOrd="4" destOrd="0" presId="urn:microsoft.com/office/officeart/2005/8/layout/vList2"/>
    <dgm:cxn modelId="{21D1B03A-9ECD-430C-8864-498D1D792229}" type="presParOf" srcId="{C5C6EF62-5CAE-4561-904D-4743CCE87B8A}" destId="{8CDB4F37-FB03-427C-9DA5-20AC091DE9EB}" srcOrd="5" destOrd="0" presId="urn:microsoft.com/office/officeart/2005/8/layout/vList2"/>
    <dgm:cxn modelId="{5FFEEB07-AE30-40D6-A270-3398FAC9BCD0}" type="presParOf" srcId="{C5C6EF62-5CAE-4561-904D-4743CCE87B8A}" destId="{C7660DD6-8C6E-4804-9FA8-1B0CBAF1179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387B1DA-4C52-4068-A47F-121C3FF2E78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5D89636-3EA6-4AD5-A5CA-84A69EF8AF88}">
      <dgm:prSet custT="1"/>
      <dgm:spPr/>
      <dgm:t>
        <a:bodyPr/>
        <a:lstStyle/>
        <a:p>
          <a:r>
            <a:rPr lang="en-US" sz="2200" dirty="0">
              <a:latin typeface="Times New Roman" panose="02020603050405020304" pitchFamily="18" charset="0"/>
              <a:cs typeface="Times New Roman" panose="02020603050405020304" pitchFamily="18" charset="0"/>
            </a:rPr>
            <a:t>Used for both regression &amp; classification models</a:t>
          </a:r>
          <a:endParaRPr lang="en-US" sz="2200" dirty="0"/>
        </a:p>
      </dgm:t>
    </dgm:pt>
    <dgm:pt modelId="{652649F2-F880-46A3-B5B6-5AEEA571B5F9}" type="parTrans" cxnId="{4C0C8382-844C-41A1-BAD7-6CB4CF9A06A8}">
      <dgm:prSet/>
      <dgm:spPr/>
      <dgm:t>
        <a:bodyPr/>
        <a:lstStyle/>
        <a:p>
          <a:endParaRPr lang="en-US"/>
        </a:p>
      </dgm:t>
    </dgm:pt>
    <dgm:pt modelId="{892C9169-6D9B-4B45-9883-4C281C947CE0}" type="sibTrans" cxnId="{4C0C8382-844C-41A1-BAD7-6CB4CF9A06A8}">
      <dgm:prSet/>
      <dgm:spPr/>
      <dgm:t>
        <a:bodyPr/>
        <a:lstStyle/>
        <a:p>
          <a:endParaRPr lang="en-US"/>
        </a:p>
      </dgm:t>
    </dgm:pt>
    <dgm:pt modelId="{8F95D2AC-E6F8-4F5F-9A29-8DDB1A5BD759}">
      <dgm:prSet custT="1"/>
      <dgm:spPr/>
      <dgm:t>
        <a:bodyPr/>
        <a:lstStyle/>
        <a:p>
          <a:r>
            <a:rPr lang="en-IN" sz="2200" dirty="0">
              <a:latin typeface="Times New Roman" panose="02020603050405020304" pitchFamily="18" charset="0"/>
              <a:cs typeface="Times New Roman" panose="02020603050405020304" pitchFamily="18" charset="0"/>
            </a:rPr>
            <a:t>Ensemble learning technique</a:t>
          </a:r>
        </a:p>
      </dgm:t>
    </dgm:pt>
    <dgm:pt modelId="{4F3394D3-EAC0-45BF-8871-F27C833DDF60}" type="parTrans" cxnId="{F61FED3A-0CFE-48BF-B825-7740B00BBDA3}">
      <dgm:prSet/>
      <dgm:spPr/>
      <dgm:t>
        <a:bodyPr/>
        <a:lstStyle/>
        <a:p>
          <a:endParaRPr lang="en-IN"/>
        </a:p>
      </dgm:t>
    </dgm:pt>
    <dgm:pt modelId="{89C63383-8361-428B-8F3A-088CE757C824}" type="sibTrans" cxnId="{F61FED3A-0CFE-48BF-B825-7740B00BBDA3}">
      <dgm:prSet/>
      <dgm:spPr/>
      <dgm:t>
        <a:bodyPr/>
        <a:lstStyle/>
        <a:p>
          <a:endParaRPr lang="en-IN"/>
        </a:p>
      </dgm:t>
    </dgm:pt>
    <dgm:pt modelId="{86D2AE23-9AA7-4A6F-BDF5-ED70A36E4558}">
      <dgm:prSet custT="1"/>
      <dgm:spPr/>
      <dgm:t>
        <a:bodyPr/>
        <a:lstStyle/>
        <a:p>
          <a:r>
            <a:rPr lang="en-IN" sz="2200" dirty="0">
              <a:latin typeface="Times New Roman" panose="02020603050405020304" pitchFamily="18" charset="0"/>
              <a:cs typeface="Times New Roman" panose="02020603050405020304" pitchFamily="18" charset="0"/>
            </a:rPr>
            <a:t>Involves randomly sampling the training data with replacement</a:t>
          </a:r>
        </a:p>
      </dgm:t>
    </dgm:pt>
    <dgm:pt modelId="{0DF0FDA5-3095-471E-8EF8-1CBA31C68DD9}" type="parTrans" cxnId="{947BD1F8-7362-4ED8-BC87-4543BEF59DB9}">
      <dgm:prSet/>
      <dgm:spPr/>
      <dgm:t>
        <a:bodyPr/>
        <a:lstStyle/>
        <a:p>
          <a:endParaRPr lang="en-IN"/>
        </a:p>
      </dgm:t>
    </dgm:pt>
    <dgm:pt modelId="{76BA067C-68FA-40A0-BC8C-F714D2314E05}" type="sibTrans" cxnId="{947BD1F8-7362-4ED8-BC87-4543BEF59DB9}">
      <dgm:prSet/>
      <dgm:spPr/>
      <dgm:t>
        <a:bodyPr/>
        <a:lstStyle/>
        <a:p>
          <a:endParaRPr lang="en-IN"/>
        </a:p>
      </dgm:t>
    </dgm:pt>
    <dgm:pt modelId="{D2FAA4F6-77A8-40D3-A2ED-C6C04CCF57EE}">
      <dgm:prSet custT="1"/>
      <dgm:spPr/>
      <dgm:t>
        <a:bodyPr/>
        <a:lstStyle/>
        <a:p>
          <a:r>
            <a:rPr lang="en-IN" sz="2200" dirty="0">
              <a:latin typeface="Times New Roman" panose="02020603050405020304" pitchFamily="18" charset="0"/>
              <a:cs typeface="Times New Roman" panose="02020603050405020304" pitchFamily="18" charset="0"/>
            </a:rPr>
            <a:t>Bootstrap Aggregation </a:t>
          </a:r>
        </a:p>
      </dgm:t>
    </dgm:pt>
    <dgm:pt modelId="{F814FE63-D0F2-4767-AF6D-CD56FE1CEAE6}" type="parTrans" cxnId="{20BA86EF-FE19-41B2-912C-0EA2A3212F0F}">
      <dgm:prSet/>
      <dgm:spPr/>
      <dgm:t>
        <a:bodyPr/>
        <a:lstStyle/>
        <a:p>
          <a:endParaRPr lang="en-IN"/>
        </a:p>
      </dgm:t>
    </dgm:pt>
    <dgm:pt modelId="{F652A8BC-73CC-4295-BB23-23E1FA1EFDCA}" type="sibTrans" cxnId="{20BA86EF-FE19-41B2-912C-0EA2A3212F0F}">
      <dgm:prSet/>
      <dgm:spPr/>
      <dgm:t>
        <a:bodyPr/>
        <a:lstStyle/>
        <a:p>
          <a:endParaRPr lang="en-IN"/>
        </a:p>
      </dgm:t>
    </dgm:pt>
    <dgm:pt modelId="{C5C6EF62-5CAE-4561-904D-4743CCE87B8A}" type="pres">
      <dgm:prSet presAssocID="{C387B1DA-4C52-4068-A47F-121C3FF2E787}" presName="linear" presStyleCnt="0">
        <dgm:presLayoutVars>
          <dgm:animLvl val="lvl"/>
          <dgm:resizeHandles val="exact"/>
        </dgm:presLayoutVars>
      </dgm:prSet>
      <dgm:spPr/>
    </dgm:pt>
    <dgm:pt modelId="{668C1C90-A27E-4D12-AB51-FC754C47AB5D}" type="pres">
      <dgm:prSet presAssocID="{8F95D2AC-E6F8-4F5F-9A29-8DDB1A5BD759}" presName="parentText" presStyleLbl="node1" presStyleIdx="0" presStyleCnt="4" custLinFactNeighborX="4608" custLinFactNeighborY="-10901">
        <dgm:presLayoutVars>
          <dgm:chMax val="0"/>
          <dgm:bulletEnabled val="1"/>
        </dgm:presLayoutVars>
      </dgm:prSet>
      <dgm:spPr/>
    </dgm:pt>
    <dgm:pt modelId="{EC7D1CE3-9A58-4FFE-83E2-DCE625BC3383}" type="pres">
      <dgm:prSet presAssocID="{89C63383-8361-428B-8F3A-088CE757C824}" presName="spacer" presStyleCnt="0"/>
      <dgm:spPr/>
    </dgm:pt>
    <dgm:pt modelId="{5F372BBF-47CD-4FCD-A3C8-8A09ED8091A5}" type="pres">
      <dgm:prSet presAssocID="{D2FAA4F6-77A8-40D3-A2ED-C6C04CCF57E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6D104C7-86FB-4548-BC05-4A6395356775}" type="pres">
      <dgm:prSet presAssocID="{F652A8BC-73CC-4295-BB23-23E1FA1EFDCA}" presName="spacer" presStyleCnt="0"/>
      <dgm:spPr/>
    </dgm:pt>
    <dgm:pt modelId="{1FC9F684-AE35-48CF-B2BF-F2D5DC986993}" type="pres">
      <dgm:prSet presAssocID="{86D2AE23-9AA7-4A6F-BDF5-ED70A36E455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B70088D-FF97-4F23-86C3-BB97CDE43783}" type="pres">
      <dgm:prSet presAssocID="{76BA067C-68FA-40A0-BC8C-F714D2314E05}" presName="spacer" presStyleCnt="0"/>
      <dgm:spPr/>
    </dgm:pt>
    <dgm:pt modelId="{6FE4E8A5-8E99-4EDE-B7AD-78CF5D584749}" type="pres">
      <dgm:prSet presAssocID="{85D89636-3EA6-4AD5-A5CA-84A69EF8AF8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42C3C1B-0577-4F72-94A4-BAD6F8A5320F}" type="presOf" srcId="{86D2AE23-9AA7-4A6F-BDF5-ED70A36E4558}" destId="{1FC9F684-AE35-48CF-B2BF-F2D5DC986993}" srcOrd="0" destOrd="0" presId="urn:microsoft.com/office/officeart/2005/8/layout/vList2"/>
    <dgm:cxn modelId="{F61FED3A-0CFE-48BF-B825-7740B00BBDA3}" srcId="{C387B1DA-4C52-4068-A47F-121C3FF2E787}" destId="{8F95D2AC-E6F8-4F5F-9A29-8DDB1A5BD759}" srcOrd="0" destOrd="0" parTransId="{4F3394D3-EAC0-45BF-8871-F27C833DDF60}" sibTransId="{89C63383-8361-428B-8F3A-088CE757C824}"/>
    <dgm:cxn modelId="{B3AD073B-6CDE-4BCC-A2A6-8EDD230A9218}" type="presOf" srcId="{C387B1DA-4C52-4068-A47F-121C3FF2E787}" destId="{C5C6EF62-5CAE-4561-904D-4743CCE87B8A}" srcOrd="0" destOrd="0" presId="urn:microsoft.com/office/officeart/2005/8/layout/vList2"/>
    <dgm:cxn modelId="{5C58F56A-4B6F-4029-B5AB-4E532725D069}" type="presOf" srcId="{8F95D2AC-E6F8-4F5F-9A29-8DDB1A5BD759}" destId="{668C1C90-A27E-4D12-AB51-FC754C47AB5D}" srcOrd="0" destOrd="0" presId="urn:microsoft.com/office/officeart/2005/8/layout/vList2"/>
    <dgm:cxn modelId="{4C0C8382-844C-41A1-BAD7-6CB4CF9A06A8}" srcId="{C387B1DA-4C52-4068-A47F-121C3FF2E787}" destId="{85D89636-3EA6-4AD5-A5CA-84A69EF8AF88}" srcOrd="3" destOrd="0" parTransId="{652649F2-F880-46A3-B5B6-5AEEA571B5F9}" sibTransId="{892C9169-6D9B-4B45-9883-4C281C947CE0}"/>
    <dgm:cxn modelId="{7B8C07AA-856C-40BF-8FF5-F499ABD77A87}" type="presOf" srcId="{D2FAA4F6-77A8-40D3-A2ED-C6C04CCF57EE}" destId="{5F372BBF-47CD-4FCD-A3C8-8A09ED8091A5}" srcOrd="0" destOrd="0" presId="urn:microsoft.com/office/officeart/2005/8/layout/vList2"/>
    <dgm:cxn modelId="{E9AAE7C0-BE90-4D8D-98AB-CAC3023144A7}" type="presOf" srcId="{85D89636-3EA6-4AD5-A5CA-84A69EF8AF88}" destId="{6FE4E8A5-8E99-4EDE-B7AD-78CF5D584749}" srcOrd="0" destOrd="0" presId="urn:microsoft.com/office/officeart/2005/8/layout/vList2"/>
    <dgm:cxn modelId="{20BA86EF-FE19-41B2-912C-0EA2A3212F0F}" srcId="{C387B1DA-4C52-4068-A47F-121C3FF2E787}" destId="{D2FAA4F6-77A8-40D3-A2ED-C6C04CCF57EE}" srcOrd="1" destOrd="0" parTransId="{F814FE63-D0F2-4767-AF6D-CD56FE1CEAE6}" sibTransId="{F652A8BC-73CC-4295-BB23-23E1FA1EFDCA}"/>
    <dgm:cxn modelId="{947BD1F8-7362-4ED8-BC87-4543BEF59DB9}" srcId="{C387B1DA-4C52-4068-A47F-121C3FF2E787}" destId="{86D2AE23-9AA7-4A6F-BDF5-ED70A36E4558}" srcOrd="2" destOrd="0" parTransId="{0DF0FDA5-3095-471E-8EF8-1CBA31C68DD9}" sibTransId="{76BA067C-68FA-40A0-BC8C-F714D2314E05}"/>
    <dgm:cxn modelId="{D33E5259-10C3-441B-BE88-2D47387583A0}" type="presParOf" srcId="{C5C6EF62-5CAE-4561-904D-4743CCE87B8A}" destId="{668C1C90-A27E-4D12-AB51-FC754C47AB5D}" srcOrd="0" destOrd="0" presId="urn:microsoft.com/office/officeart/2005/8/layout/vList2"/>
    <dgm:cxn modelId="{560DFCA6-9D5E-4761-91E2-D56CB467872A}" type="presParOf" srcId="{C5C6EF62-5CAE-4561-904D-4743CCE87B8A}" destId="{EC7D1CE3-9A58-4FFE-83E2-DCE625BC3383}" srcOrd="1" destOrd="0" presId="urn:microsoft.com/office/officeart/2005/8/layout/vList2"/>
    <dgm:cxn modelId="{B7BB0611-454C-44AB-9826-B0CDEEC61CEA}" type="presParOf" srcId="{C5C6EF62-5CAE-4561-904D-4743CCE87B8A}" destId="{5F372BBF-47CD-4FCD-A3C8-8A09ED8091A5}" srcOrd="2" destOrd="0" presId="urn:microsoft.com/office/officeart/2005/8/layout/vList2"/>
    <dgm:cxn modelId="{D86CFF81-BD4F-4E6E-9752-62C4B3CACA07}" type="presParOf" srcId="{C5C6EF62-5CAE-4561-904D-4743CCE87B8A}" destId="{86D104C7-86FB-4548-BC05-4A6395356775}" srcOrd="3" destOrd="0" presId="urn:microsoft.com/office/officeart/2005/8/layout/vList2"/>
    <dgm:cxn modelId="{FBCFFFBC-95ED-47D0-A10A-0913AB7265C6}" type="presParOf" srcId="{C5C6EF62-5CAE-4561-904D-4743CCE87B8A}" destId="{1FC9F684-AE35-48CF-B2BF-F2D5DC986993}" srcOrd="4" destOrd="0" presId="urn:microsoft.com/office/officeart/2005/8/layout/vList2"/>
    <dgm:cxn modelId="{D502491A-E72F-47BC-B424-6B4B36310774}" type="presParOf" srcId="{C5C6EF62-5CAE-4561-904D-4743CCE87B8A}" destId="{EB70088D-FF97-4F23-86C3-BB97CDE43783}" srcOrd="5" destOrd="0" presId="urn:microsoft.com/office/officeart/2005/8/layout/vList2"/>
    <dgm:cxn modelId="{66B4C16C-CD1D-485A-A9D6-9D14A6F584F3}" type="presParOf" srcId="{C5C6EF62-5CAE-4561-904D-4743CCE87B8A}" destId="{6FE4E8A5-8E99-4EDE-B7AD-78CF5D58474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93D843E-ED4A-4625-97B2-93A33073D813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7F4ECE41-6AA6-4958-B4F7-7DD61ADC90AA}">
      <dgm:prSet phldrT="[Text]"/>
      <dgm:spPr/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Pre-processing the data</a:t>
          </a:r>
        </a:p>
      </dgm:t>
    </dgm:pt>
    <dgm:pt modelId="{F6602B25-AE35-47CB-A49A-9D04DC84AF0B}" type="parTrans" cxnId="{D86FFC59-F457-4626-B579-83550956BB6A}">
      <dgm:prSet/>
      <dgm:spPr/>
      <dgm:t>
        <a:bodyPr/>
        <a:lstStyle/>
        <a:p>
          <a:endParaRPr lang="en-IN"/>
        </a:p>
      </dgm:t>
    </dgm:pt>
    <dgm:pt modelId="{A4DFE23E-5A4B-491E-92B0-1ABA94E6B035}" type="sibTrans" cxnId="{D86FFC59-F457-4626-B579-83550956BB6A}">
      <dgm:prSet/>
      <dgm:spPr/>
      <dgm:t>
        <a:bodyPr/>
        <a:lstStyle/>
        <a:p>
          <a:endParaRPr lang="en-IN"/>
        </a:p>
      </dgm:t>
    </dgm:pt>
    <dgm:pt modelId="{AC1A1B9E-1721-4246-BF5A-9B5C271F78C8}">
      <dgm:prSet phldrT="[Text]"/>
      <dgm:spPr/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Splitting the data</a:t>
          </a:r>
        </a:p>
      </dgm:t>
    </dgm:pt>
    <dgm:pt modelId="{BA139009-AE7D-48CA-AE4A-F5BC59C997F5}" type="parTrans" cxnId="{D2E16B8C-D696-4343-A5AF-87EAB3E5F47B}">
      <dgm:prSet/>
      <dgm:spPr/>
      <dgm:t>
        <a:bodyPr/>
        <a:lstStyle/>
        <a:p>
          <a:endParaRPr lang="en-IN"/>
        </a:p>
      </dgm:t>
    </dgm:pt>
    <dgm:pt modelId="{BA351D4A-B2F0-47D7-B40B-676A781389D0}" type="sibTrans" cxnId="{D2E16B8C-D696-4343-A5AF-87EAB3E5F47B}">
      <dgm:prSet/>
      <dgm:spPr/>
      <dgm:t>
        <a:bodyPr/>
        <a:lstStyle/>
        <a:p>
          <a:endParaRPr lang="en-IN"/>
        </a:p>
      </dgm:t>
    </dgm:pt>
    <dgm:pt modelId="{BF193D81-0A46-4D0D-A950-339D851BE239}">
      <dgm:prSet phldrT="[Text]"/>
      <dgm:spPr/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Building the Bagging Classifier</a:t>
          </a:r>
        </a:p>
      </dgm:t>
    </dgm:pt>
    <dgm:pt modelId="{E9E363ED-14B6-4A48-A9B0-88B97ED34B60}" type="parTrans" cxnId="{DBDF98A1-D3A7-4F4B-A314-2AA13FED32D7}">
      <dgm:prSet/>
      <dgm:spPr/>
      <dgm:t>
        <a:bodyPr/>
        <a:lstStyle/>
        <a:p>
          <a:endParaRPr lang="en-IN"/>
        </a:p>
      </dgm:t>
    </dgm:pt>
    <dgm:pt modelId="{80800AD8-7680-4D76-A3E9-C47B69336A8E}" type="sibTrans" cxnId="{DBDF98A1-D3A7-4F4B-A314-2AA13FED32D7}">
      <dgm:prSet/>
      <dgm:spPr/>
      <dgm:t>
        <a:bodyPr/>
        <a:lstStyle/>
        <a:p>
          <a:endParaRPr lang="en-IN"/>
        </a:p>
      </dgm:t>
    </dgm:pt>
    <dgm:pt modelId="{265C1329-257A-4780-BF31-06334B571AED}">
      <dgm:prSet phldrT="[Text]"/>
      <dgm:spPr/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Tuning the Hyper parameters</a:t>
          </a:r>
        </a:p>
      </dgm:t>
    </dgm:pt>
    <dgm:pt modelId="{BB04BC12-AB22-476A-9441-819C8E24619B}" type="parTrans" cxnId="{5919E380-2E9F-433C-A9A9-B7DF05DFCD55}">
      <dgm:prSet/>
      <dgm:spPr/>
      <dgm:t>
        <a:bodyPr/>
        <a:lstStyle/>
        <a:p>
          <a:endParaRPr lang="en-IN"/>
        </a:p>
      </dgm:t>
    </dgm:pt>
    <dgm:pt modelId="{32CA94EE-1FAE-4900-A473-E9FA2DD534E3}" type="sibTrans" cxnId="{5919E380-2E9F-433C-A9A9-B7DF05DFCD55}">
      <dgm:prSet/>
      <dgm:spPr/>
      <dgm:t>
        <a:bodyPr/>
        <a:lstStyle/>
        <a:p>
          <a:endParaRPr lang="en-IN"/>
        </a:p>
      </dgm:t>
    </dgm:pt>
    <dgm:pt modelId="{28A74D9F-AD5E-48C5-91D2-96E42C4F5495}">
      <dgm:prSet phldrT="[Text]"/>
      <dgm:spPr/>
      <dgm:t>
        <a:bodyPr/>
        <a:lstStyle/>
        <a:p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Evaluating the model performance</a:t>
          </a:r>
        </a:p>
      </dgm:t>
    </dgm:pt>
    <dgm:pt modelId="{E45546BD-2D19-424F-8B9D-92BF4E6B2026}" type="parTrans" cxnId="{5528B883-D9C4-49F4-A2FB-5EC7EE98D618}">
      <dgm:prSet/>
      <dgm:spPr/>
      <dgm:t>
        <a:bodyPr/>
        <a:lstStyle/>
        <a:p>
          <a:endParaRPr lang="en-IN"/>
        </a:p>
      </dgm:t>
    </dgm:pt>
    <dgm:pt modelId="{519BA5EB-DE01-44BC-A6A8-628302E29673}" type="sibTrans" cxnId="{5528B883-D9C4-49F4-A2FB-5EC7EE98D618}">
      <dgm:prSet/>
      <dgm:spPr/>
      <dgm:t>
        <a:bodyPr/>
        <a:lstStyle/>
        <a:p>
          <a:endParaRPr lang="en-IN"/>
        </a:p>
      </dgm:t>
    </dgm:pt>
    <dgm:pt modelId="{3383A199-7B02-4CFB-A32F-DE9C76D0D87A}" type="pres">
      <dgm:prSet presAssocID="{793D843E-ED4A-4625-97B2-93A33073D81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78ADB23-F056-401B-A6B6-F50796636868}" type="pres">
      <dgm:prSet presAssocID="{7F4ECE41-6AA6-4958-B4F7-7DD61ADC90AA}" presName="hierRoot1" presStyleCnt="0"/>
      <dgm:spPr/>
    </dgm:pt>
    <dgm:pt modelId="{F65ED80C-89AB-4554-B8B0-E6BEC77B13D2}" type="pres">
      <dgm:prSet presAssocID="{7F4ECE41-6AA6-4958-B4F7-7DD61ADC90AA}" presName="composite" presStyleCnt="0"/>
      <dgm:spPr/>
    </dgm:pt>
    <dgm:pt modelId="{C67C2CC4-68BD-483A-A124-31AD7581CC0C}" type="pres">
      <dgm:prSet presAssocID="{7F4ECE41-6AA6-4958-B4F7-7DD61ADC90AA}" presName="background" presStyleLbl="node0" presStyleIdx="0" presStyleCnt="5"/>
      <dgm:spPr/>
    </dgm:pt>
    <dgm:pt modelId="{FC09129A-14FE-4081-AA2F-A5BD667AEE21}" type="pres">
      <dgm:prSet presAssocID="{7F4ECE41-6AA6-4958-B4F7-7DD61ADC90AA}" presName="text" presStyleLbl="fgAcc0" presStyleIdx="0" presStyleCnt="5">
        <dgm:presLayoutVars>
          <dgm:chPref val="3"/>
        </dgm:presLayoutVars>
      </dgm:prSet>
      <dgm:spPr/>
    </dgm:pt>
    <dgm:pt modelId="{BE02D4F6-2F95-4D26-BBA7-22C490C693B8}" type="pres">
      <dgm:prSet presAssocID="{7F4ECE41-6AA6-4958-B4F7-7DD61ADC90AA}" presName="hierChild2" presStyleCnt="0"/>
      <dgm:spPr/>
    </dgm:pt>
    <dgm:pt modelId="{9994B8CF-C817-492B-9EE5-36C46E87B42E}" type="pres">
      <dgm:prSet presAssocID="{AC1A1B9E-1721-4246-BF5A-9B5C271F78C8}" presName="hierRoot1" presStyleCnt="0"/>
      <dgm:spPr/>
    </dgm:pt>
    <dgm:pt modelId="{CA6C10DC-2D66-4FCE-98F4-D12923707BC4}" type="pres">
      <dgm:prSet presAssocID="{AC1A1B9E-1721-4246-BF5A-9B5C271F78C8}" presName="composite" presStyleCnt="0"/>
      <dgm:spPr/>
    </dgm:pt>
    <dgm:pt modelId="{8DC8CCC0-A672-47D2-B550-A3E2BA08C0C3}" type="pres">
      <dgm:prSet presAssocID="{AC1A1B9E-1721-4246-BF5A-9B5C271F78C8}" presName="background" presStyleLbl="node0" presStyleIdx="1" presStyleCnt="5"/>
      <dgm:spPr/>
    </dgm:pt>
    <dgm:pt modelId="{44FCA248-8040-404D-9597-48B5B351577C}" type="pres">
      <dgm:prSet presAssocID="{AC1A1B9E-1721-4246-BF5A-9B5C271F78C8}" presName="text" presStyleLbl="fgAcc0" presStyleIdx="1" presStyleCnt="5">
        <dgm:presLayoutVars>
          <dgm:chPref val="3"/>
        </dgm:presLayoutVars>
      </dgm:prSet>
      <dgm:spPr/>
    </dgm:pt>
    <dgm:pt modelId="{74214AB4-8732-4068-96E2-E8F69F5F55CC}" type="pres">
      <dgm:prSet presAssocID="{AC1A1B9E-1721-4246-BF5A-9B5C271F78C8}" presName="hierChild2" presStyleCnt="0"/>
      <dgm:spPr/>
    </dgm:pt>
    <dgm:pt modelId="{A68E20DA-2628-4E88-8212-AD499B9F2FA5}" type="pres">
      <dgm:prSet presAssocID="{BF193D81-0A46-4D0D-A950-339D851BE239}" presName="hierRoot1" presStyleCnt="0"/>
      <dgm:spPr/>
    </dgm:pt>
    <dgm:pt modelId="{3E676FB0-1967-4178-B484-536A3B00CCD3}" type="pres">
      <dgm:prSet presAssocID="{BF193D81-0A46-4D0D-A950-339D851BE239}" presName="composite" presStyleCnt="0"/>
      <dgm:spPr/>
    </dgm:pt>
    <dgm:pt modelId="{11C98D7E-DAA3-4A51-B979-F05EFDDB2FCE}" type="pres">
      <dgm:prSet presAssocID="{BF193D81-0A46-4D0D-A950-339D851BE239}" presName="background" presStyleLbl="node0" presStyleIdx="2" presStyleCnt="5"/>
      <dgm:spPr/>
    </dgm:pt>
    <dgm:pt modelId="{78CC3EF0-7FDE-4580-9C3B-DD01148B519F}" type="pres">
      <dgm:prSet presAssocID="{BF193D81-0A46-4D0D-A950-339D851BE239}" presName="text" presStyleLbl="fgAcc0" presStyleIdx="2" presStyleCnt="5">
        <dgm:presLayoutVars>
          <dgm:chPref val="3"/>
        </dgm:presLayoutVars>
      </dgm:prSet>
      <dgm:spPr/>
    </dgm:pt>
    <dgm:pt modelId="{4350436D-F0AF-4D0A-AB75-CEA81573295B}" type="pres">
      <dgm:prSet presAssocID="{BF193D81-0A46-4D0D-A950-339D851BE239}" presName="hierChild2" presStyleCnt="0"/>
      <dgm:spPr/>
    </dgm:pt>
    <dgm:pt modelId="{A1171761-1BBB-4A08-8D08-816921B556E3}" type="pres">
      <dgm:prSet presAssocID="{265C1329-257A-4780-BF31-06334B571AED}" presName="hierRoot1" presStyleCnt="0"/>
      <dgm:spPr/>
    </dgm:pt>
    <dgm:pt modelId="{C5D3BD87-5965-4CA5-B02B-0DDEEFF33058}" type="pres">
      <dgm:prSet presAssocID="{265C1329-257A-4780-BF31-06334B571AED}" presName="composite" presStyleCnt="0"/>
      <dgm:spPr/>
    </dgm:pt>
    <dgm:pt modelId="{1DC11CF4-31AF-4C3B-8516-956EF960B27D}" type="pres">
      <dgm:prSet presAssocID="{265C1329-257A-4780-BF31-06334B571AED}" presName="background" presStyleLbl="node0" presStyleIdx="3" presStyleCnt="5"/>
      <dgm:spPr/>
    </dgm:pt>
    <dgm:pt modelId="{330F14FF-7749-43A8-85B8-501351AC1722}" type="pres">
      <dgm:prSet presAssocID="{265C1329-257A-4780-BF31-06334B571AED}" presName="text" presStyleLbl="fgAcc0" presStyleIdx="3" presStyleCnt="5">
        <dgm:presLayoutVars>
          <dgm:chPref val="3"/>
        </dgm:presLayoutVars>
      </dgm:prSet>
      <dgm:spPr/>
    </dgm:pt>
    <dgm:pt modelId="{1A1146E9-0D55-4E8B-9C34-3E533F5646F7}" type="pres">
      <dgm:prSet presAssocID="{265C1329-257A-4780-BF31-06334B571AED}" presName="hierChild2" presStyleCnt="0"/>
      <dgm:spPr/>
    </dgm:pt>
    <dgm:pt modelId="{6AEB3C30-B473-4BC3-ACEA-0BEF61B64B7A}" type="pres">
      <dgm:prSet presAssocID="{28A74D9F-AD5E-48C5-91D2-96E42C4F5495}" presName="hierRoot1" presStyleCnt="0"/>
      <dgm:spPr/>
    </dgm:pt>
    <dgm:pt modelId="{BFB26636-060E-4AAB-A700-1C43F0E629BD}" type="pres">
      <dgm:prSet presAssocID="{28A74D9F-AD5E-48C5-91D2-96E42C4F5495}" presName="composite" presStyleCnt="0"/>
      <dgm:spPr/>
    </dgm:pt>
    <dgm:pt modelId="{938EDEBB-E453-490F-9CA8-AD80DEE88009}" type="pres">
      <dgm:prSet presAssocID="{28A74D9F-AD5E-48C5-91D2-96E42C4F5495}" presName="background" presStyleLbl="node0" presStyleIdx="4" presStyleCnt="5"/>
      <dgm:spPr/>
    </dgm:pt>
    <dgm:pt modelId="{3501964C-860A-4615-874B-CA902BD8B71E}" type="pres">
      <dgm:prSet presAssocID="{28A74D9F-AD5E-48C5-91D2-96E42C4F5495}" presName="text" presStyleLbl="fgAcc0" presStyleIdx="4" presStyleCnt="5">
        <dgm:presLayoutVars>
          <dgm:chPref val="3"/>
        </dgm:presLayoutVars>
      </dgm:prSet>
      <dgm:spPr/>
    </dgm:pt>
    <dgm:pt modelId="{3BA6F7C8-8324-4670-8035-06509CD3B9B5}" type="pres">
      <dgm:prSet presAssocID="{28A74D9F-AD5E-48C5-91D2-96E42C4F5495}" presName="hierChild2" presStyleCnt="0"/>
      <dgm:spPr/>
    </dgm:pt>
  </dgm:ptLst>
  <dgm:cxnLst>
    <dgm:cxn modelId="{AAC92A0E-0FFF-4F3D-822C-36B11E9DD662}" type="presOf" srcId="{28A74D9F-AD5E-48C5-91D2-96E42C4F5495}" destId="{3501964C-860A-4615-874B-CA902BD8B71E}" srcOrd="0" destOrd="0" presId="urn:microsoft.com/office/officeart/2005/8/layout/hierarchy1"/>
    <dgm:cxn modelId="{67EF3F6A-9FF1-42B6-9EB8-3316748BC60A}" type="presOf" srcId="{AC1A1B9E-1721-4246-BF5A-9B5C271F78C8}" destId="{44FCA248-8040-404D-9597-48B5B351577C}" srcOrd="0" destOrd="0" presId="urn:microsoft.com/office/officeart/2005/8/layout/hierarchy1"/>
    <dgm:cxn modelId="{D4AF1251-A85C-4CB0-A319-95DAC6811975}" type="presOf" srcId="{793D843E-ED4A-4625-97B2-93A33073D813}" destId="{3383A199-7B02-4CFB-A32F-DE9C76D0D87A}" srcOrd="0" destOrd="0" presId="urn:microsoft.com/office/officeart/2005/8/layout/hierarchy1"/>
    <dgm:cxn modelId="{D86FFC59-F457-4626-B579-83550956BB6A}" srcId="{793D843E-ED4A-4625-97B2-93A33073D813}" destId="{7F4ECE41-6AA6-4958-B4F7-7DD61ADC90AA}" srcOrd="0" destOrd="0" parTransId="{F6602B25-AE35-47CB-A49A-9D04DC84AF0B}" sibTransId="{A4DFE23E-5A4B-491E-92B0-1ABA94E6B035}"/>
    <dgm:cxn modelId="{F093197F-B0A1-4407-B5C8-35BDBE3670F5}" type="presOf" srcId="{265C1329-257A-4780-BF31-06334B571AED}" destId="{330F14FF-7749-43A8-85B8-501351AC1722}" srcOrd="0" destOrd="0" presId="urn:microsoft.com/office/officeart/2005/8/layout/hierarchy1"/>
    <dgm:cxn modelId="{5919E380-2E9F-433C-A9A9-B7DF05DFCD55}" srcId="{793D843E-ED4A-4625-97B2-93A33073D813}" destId="{265C1329-257A-4780-BF31-06334B571AED}" srcOrd="3" destOrd="0" parTransId="{BB04BC12-AB22-476A-9441-819C8E24619B}" sibTransId="{32CA94EE-1FAE-4900-A473-E9FA2DD534E3}"/>
    <dgm:cxn modelId="{5528B883-D9C4-49F4-A2FB-5EC7EE98D618}" srcId="{793D843E-ED4A-4625-97B2-93A33073D813}" destId="{28A74D9F-AD5E-48C5-91D2-96E42C4F5495}" srcOrd="4" destOrd="0" parTransId="{E45546BD-2D19-424F-8B9D-92BF4E6B2026}" sibTransId="{519BA5EB-DE01-44BC-A6A8-628302E29673}"/>
    <dgm:cxn modelId="{D2E16B8C-D696-4343-A5AF-87EAB3E5F47B}" srcId="{793D843E-ED4A-4625-97B2-93A33073D813}" destId="{AC1A1B9E-1721-4246-BF5A-9B5C271F78C8}" srcOrd="1" destOrd="0" parTransId="{BA139009-AE7D-48CA-AE4A-F5BC59C997F5}" sibTransId="{BA351D4A-B2F0-47D7-B40B-676A781389D0}"/>
    <dgm:cxn modelId="{DBDF98A1-D3A7-4F4B-A314-2AA13FED32D7}" srcId="{793D843E-ED4A-4625-97B2-93A33073D813}" destId="{BF193D81-0A46-4D0D-A950-339D851BE239}" srcOrd="2" destOrd="0" parTransId="{E9E363ED-14B6-4A48-A9B0-88B97ED34B60}" sibTransId="{80800AD8-7680-4D76-A3E9-C47B69336A8E}"/>
    <dgm:cxn modelId="{22EB7FA6-A139-4A1E-B6F9-1C22AC16BB54}" type="presOf" srcId="{BF193D81-0A46-4D0D-A950-339D851BE239}" destId="{78CC3EF0-7FDE-4580-9C3B-DD01148B519F}" srcOrd="0" destOrd="0" presId="urn:microsoft.com/office/officeart/2005/8/layout/hierarchy1"/>
    <dgm:cxn modelId="{A3F050E7-D396-4383-B6A9-41910E94201F}" type="presOf" srcId="{7F4ECE41-6AA6-4958-B4F7-7DD61ADC90AA}" destId="{FC09129A-14FE-4081-AA2F-A5BD667AEE21}" srcOrd="0" destOrd="0" presId="urn:microsoft.com/office/officeart/2005/8/layout/hierarchy1"/>
    <dgm:cxn modelId="{B526BFFF-BAB5-4F58-AB2F-377B87029A85}" type="presParOf" srcId="{3383A199-7B02-4CFB-A32F-DE9C76D0D87A}" destId="{978ADB23-F056-401B-A6B6-F50796636868}" srcOrd="0" destOrd="0" presId="urn:microsoft.com/office/officeart/2005/8/layout/hierarchy1"/>
    <dgm:cxn modelId="{655ADE0F-2A13-4225-BDFA-7E8BA1B85AB3}" type="presParOf" srcId="{978ADB23-F056-401B-A6B6-F50796636868}" destId="{F65ED80C-89AB-4554-B8B0-E6BEC77B13D2}" srcOrd="0" destOrd="0" presId="urn:microsoft.com/office/officeart/2005/8/layout/hierarchy1"/>
    <dgm:cxn modelId="{744F0184-67F1-40FC-BD20-9F4738301D96}" type="presParOf" srcId="{F65ED80C-89AB-4554-B8B0-E6BEC77B13D2}" destId="{C67C2CC4-68BD-483A-A124-31AD7581CC0C}" srcOrd="0" destOrd="0" presId="urn:microsoft.com/office/officeart/2005/8/layout/hierarchy1"/>
    <dgm:cxn modelId="{1C1E8E6A-ECEA-4A58-A0D1-D317050ABA6E}" type="presParOf" srcId="{F65ED80C-89AB-4554-B8B0-E6BEC77B13D2}" destId="{FC09129A-14FE-4081-AA2F-A5BD667AEE21}" srcOrd="1" destOrd="0" presId="urn:microsoft.com/office/officeart/2005/8/layout/hierarchy1"/>
    <dgm:cxn modelId="{FEE92B92-F5C5-49E4-9260-A05E147C21ED}" type="presParOf" srcId="{978ADB23-F056-401B-A6B6-F50796636868}" destId="{BE02D4F6-2F95-4D26-BBA7-22C490C693B8}" srcOrd="1" destOrd="0" presId="urn:microsoft.com/office/officeart/2005/8/layout/hierarchy1"/>
    <dgm:cxn modelId="{E3465FAA-13D4-4908-8A71-585CCD489E28}" type="presParOf" srcId="{3383A199-7B02-4CFB-A32F-DE9C76D0D87A}" destId="{9994B8CF-C817-492B-9EE5-36C46E87B42E}" srcOrd="1" destOrd="0" presId="urn:microsoft.com/office/officeart/2005/8/layout/hierarchy1"/>
    <dgm:cxn modelId="{0E4D521A-C641-4DB1-A4D4-C72E6C027AB3}" type="presParOf" srcId="{9994B8CF-C817-492B-9EE5-36C46E87B42E}" destId="{CA6C10DC-2D66-4FCE-98F4-D12923707BC4}" srcOrd="0" destOrd="0" presId="urn:microsoft.com/office/officeart/2005/8/layout/hierarchy1"/>
    <dgm:cxn modelId="{3985D441-D781-4041-B9F5-AB3C8CE1E3B3}" type="presParOf" srcId="{CA6C10DC-2D66-4FCE-98F4-D12923707BC4}" destId="{8DC8CCC0-A672-47D2-B550-A3E2BA08C0C3}" srcOrd="0" destOrd="0" presId="urn:microsoft.com/office/officeart/2005/8/layout/hierarchy1"/>
    <dgm:cxn modelId="{7183874D-12B1-4034-98E0-3E9DCEAA9E96}" type="presParOf" srcId="{CA6C10DC-2D66-4FCE-98F4-D12923707BC4}" destId="{44FCA248-8040-404D-9597-48B5B351577C}" srcOrd="1" destOrd="0" presId="urn:microsoft.com/office/officeart/2005/8/layout/hierarchy1"/>
    <dgm:cxn modelId="{E1CAA58E-3E78-4731-BC31-F177D1BBDC71}" type="presParOf" srcId="{9994B8CF-C817-492B-9EE5-36C46E87B42E}" destId="{74214AB4-8732-4068-96E2-E8F69F5F55CC}" srcOrd="1" destOrd="0" presId="urn:microsoft.com/office/officeart/2005/8/layout/hierarchy1"/>
    <dgm:cxn modelId="{C31CF996-9AF7-4369-ADAF-0B1CE769B9CE}" type="presParOf" srcId="{3383A199-7B02-4CFB-A32F-DE9C76D0D87A}" destId="{A68E20DA-2628-4E88-8212-AD499B9F2FA5}" srcOrd="2" destOrd="0" presId="urn:microsoft.com/office/officeart/2005/8/layout/hierarchy1"/>
    <dgm:cxn modelId="{960020A9-1A17-4E13-BE6F-24AECA36D778}" type="presParOf" srcId="{A68E20DA-2628-4E88-8212-AD499B9F2FA5}" destId="{3E676FB0-1967-4178-B484-536A3B00CCD3}" srcOrd="0" destOrd="0" presId="urn:microsoft.com/office/officeart/2005/8/layout/hierarchy1"/>
    <dgm:cxn modelId="{1D6D338A-84E3-4E2D-AAF9-0404C9DCDF1B}" type="presParOf" srcId="{3E676FB0-1967-4178-B484-536A3B00CCD3}" destId="{11C98D7E-DAA3-4A51-B979-F05EFDDB2FCE}" srcOrd="0" destOrd="0" presId="urn:microsoft.com/office/officeart/2005/8/layout/hierarchy1"/>
    <dgm:cxn modelId="{8A4AB213-DEF1-4C8E-A5E1-2A1C08F84705}" type="presParOf" srcId="{3E676FB0-1967-4178-B484-536A3B00CCD3}" destId="{78CC3EF0-7FDE-4580-9C3B-DD01148B519F}" srcOrd="1" destOrd="0" presId="urn:microsoft.com/office/officeart/2005/8/layout/hierarchy1"/>
    <dgm:cxn modelId="{5FD567BC-7786-4BB6-BF69-1FEDA351B28E}" type="presParOf" srcId="{A68E20DA-2628-4E88-8212-AD499B9F2FA5}" destId="{4350436D-F0AF-4D0A-AB75-CEA81573295B}" srcOrd="1" destOrd="0" presId="urn:microsoft.com/office/officeart/2005/8/layout/hierarchy1"/>
    <dgm:cxn modelId="{9F2885FD-695B-4013-8063-F78C784FC882}" type="presParOf" srcId="{3383A199-7B02-4CFB-A32F-DE9C76D0D87A}" destId="{A1171761-1BBB-4A08-8D08-816921B556E3}" srcOrd="3" destOrd="0" presId="urn:microsoft.com/office/officeart/2005/8/layout/hierarchy1"/>
    <dgm:cxn modelId="{5A3C8B19-4DC9-4986-80CB-BEAD1977A6D0}" type="presParOf" srcId="{A1171761-1BBB-4A08-8D08-816921B556E3}" destId="{C5D3BD87-5965-4CA5-B02B-0DDEEFF33058}" srcOrd="0" destOrd="0" presId="urn:microsoft.com/office/officeart/2005/8/layout/hierarchy1"/>
    <dgm:cxn modelId="{DB8C4D55-B9A7-4169-A98A-56B9C4AE5B3D}" type="presParOf" srcId="{C5D3BD87-5965-4CA5-B02B-0DDEEFF33058}" destId="{1DC11CF4-31AF-4C3B-8516-956EF960B27D}" srcOrd="0" destOrd="0" presId="urn:microsoft.com/office/officeart/2005/8/layout/hierarchy1"/>
    <dgm:cxn modelId="{4BA18B0C-6F8D-4655-91FB-0AC52D60CB7B}" type="presParOf" srcId="{C5D3BD87-5965-4CA5-B02B-0DDEEFF33058}" destId="{330F14FF-7749-43A8-85B8-501351AC1722}" srcOrd="1" destOrd="0" presId="urn:microsoft.com/office/officeart/2005/8/layout/hierarchy1"/>
    <dgm:cxn modelId="{100C120C-44E7-4132-9089-034D458F8A10}" type="presParOf" srcId="{A1171761-1BBB-4A08-8D08-816921B556E3}" destId="{1A1146E9-0D55-4E8B-9C34-3E533F5646F7}" srcOrd="1" destOrd="0" presId="urn:microsoft.com/office/officeart/2005/8/layout/hierarchy1"/>
    <dgm:cxn modelId="{4788019C-8269-4949-9AA6-D8942C24A958}" type="presParOf" srcId="{3383A199-7B02-4CFB-A32F-DE9C76D0D87A}" destId="{6AEB3C30-B473-4BC3-ACEA-0BEF61B64B7A}" srcOrd="4" destOrd="0" presId="urn:microsoft.com/office/officeart/2005/8/layout/hierarchy1"/>
    <dgm:cxn modelId="{D7553D49-7DD6-49F5-BE97-1EEA1014785D}" type="presParOf" srcId="{6AEB3C30-B473-4BC3-ACEA-0BEF61B64B7A}" destId="{BFB26636-060E-4AAB-A700-1C43F0E629BD}" srcOrd="0" destOrd="0" presId="urn:microsoft.com/office/officeart/2005/8/layout/hierarchy1"/>
    <dgm:cxn modelId="{61204629-1EA8-4590-8AEF-3A7E9ADC1F50}" type="presParOf" srcId="{BFB26636-060E-4AAB-A700-1C43F0E629BD}" destId="{938EDEBB-E453-490F-9CA8-AD80DEE88009}" srcOrd="0" destOrd="0" presId="urn:microsoft.com/office/officeart/2005/8/layout/hierarchy1"/>
    <dgm:cxn modelId="{88A5D058-86F2-4B74-B15D-D6EDD8BA8399}" type="presParOf" srcId="{BFB26636-060E-4AAB-A700-1C43F0E629BD}" destId="{3501964C-860A-4615-874B-CA902BD8B71E}" srcOrd="1" destOrd="0" presId="urn:microsoft.com/office/officeart/2005/8/layout/hierarchy1"/>
    <dgm:cxn modelId="{DCADA814-4527-4A8E-AE4E-D8189812A6BA}" type="presParOf" srcId="{6AEB3C30-B473-4BC3-ACEA-0BEF61B64B7A}" destId="{3BA6F7C8-8324-4670-8035-06509CD3B9B5}" srcOrd="1" destOrd="0" presId="urn:microsoft.com/office/officeart/2005/8/layout/hierarchy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1EC4F3E-82E7-44F4-B632-A9B3BBE2E10F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FC48230-F03E-42F0-BD30-9CB962B4112C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Handling multi-class classification problem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DBE5E01-D572-4671-B80D-78E99F1F7229}" type="parTrans" cxnId="{08486F60-11B6-406F-8903-9332F87749A2}">
      <dgm:prSet/>
      <dgm:spPr/>
      <dgm:t>
        <a:bodyPr/>
        <a:lstStyle/>
        <a:p>
          <a:endParaRPr lang="en-US"/>
        </a:p>
      </dgm:t>
    </dgm:pt>
    <dgm:pt modelId="{C9A9B064-77AA-47BA-9CCA-1F81756ACAB1}" type="sibTrans" cxnId="{08486F60-11B6-406F-8903-9332F87749A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D50CCCC-19FD-4722-A32B-880D318C4B89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To minimize overfitting of data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01F009-5C98-4565-BD1C-EB4B40C06CE2}" type="parTrans" cxnId="{9BD27823-92ED-48B7-A5AB-156F38E11766}">
      <dgm:prSet/>
      <dgm:spPr/>
      <dgm:t>
        <a:bodyPr/>
        <a:lstStyle/>
        <a:p>
          <a:endParaRPr lang="en-US"/>
        </a:p>
      </dgm:t>
    </dgm:pt>
    <dgm:pt modelId="{78B684FE-184C-4033-8265-8DE6100FFA91}" type="sibTrans" cxnId="{9BD27823-92ED-48B7-A5AB-156F38E1176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9DF6CED-5AED-4C33-960F-31BE25F05809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To improve accuracy of the model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DA3F989-8F37-4F9C-B69D-6D59A9F77D06}" type="parTrans" cxnId="{2A4518F1-9087-4E0D-A4E4-5C487C458604}">
      <dgm:prSet/>
      <dgm:spPr/>
      <dgm:t>
        <a:bodyPr/>
        <a:lstStyle/>
        <a:p>
          <a:endParaRPr lang="en-US"/>
        </a:p>
      </dgm:t>
    </dgm:pt>
    <dgm:pt modelId="{3631FA67-463C-4A81-B091-F321226E534C}" type="sibTrans" cxnId="{2A4518F1-9087-4E0D-A4E4-5C487C45860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52E39A5-EBB9-4993-A4CF-63AEDCAFE014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>
              <a:latin typeface="Times New Roman" panose="02020603050405020304" pitchFamily="18" charset="0"/>
              <a:cs typeface="Times New Roman" panose="02020603050405020304" pitchFamily="18" charset="0"/>
            </a:rPr>
            <a:t>High-dimensionality of the input data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08993CE-8A1C-41E9-9338-19D8F74E0598}" type="parTrans" cxnId="{995DE8B8-86FB-4CB3-8CAE-424A8387A719}">
      <dgm:prSet/>
      <dgm:spPr/>
      <dgm:t>
        <a:bodyPr/>
        <a:lstStyle/>
        <a:p>
          <a:endParaRPr lang="en-US"/>
        </a:p>
      </dgm:t>
    </dgm:pt>
    <dgm:pt modelId="{6E7E2CC7-3479-4F57-A264-3DD014816386}" type="sibTrans" cxnId="{995DE8B8-86FB-4CB3-8CAE-424A8387A719}">
      <dgm:prSet/>
      <dgm:spPr/>
      <dgm:t>
        <a:bodyPr/>
        <a:lstStyle/>
        <a:p>
          <a:endParaRPr lang="en-US"/>
        </a:p>
      </dgm:t>
    </dgm:pt>
    <dgm:pt modelId="{39CB6173-582F-4A9A-94AC-8AA42050C7E8}" type="pres">
      <dgm:prSet presAssocID="{61EC4F3E-82E7-44F4-B632-A9B3BBE2E10F}" presName="root" presStyleCnt="0">
        <dgm:presLayoutVars>
          <dgm:dir/>
          <dgm:resizeHandles val="exact"/>
        </dgm:presLayoutVars>
      </dgm:prSet>
      <dgm:spPr/>
    </dgm:pt>
    <dgm:pt modelId="{8BE46366-F8C0-4BC2-B4D3-8A2A9B08844F}" type="pres">
      <dgm:prSet presAssocID="{61EC4F3E-82E7-44F4-B632-A9B3BBE2E10F}" presName="container" presStyleCnt="0">
        <dgm:presLayoutVars>
          <dgm:dir/>
          <dgm:resizeHandles val="exact"/>
        </dgm:presLayoutVars>
      </dgm:prSet>
      <dgm:spPr/>
    </dgm:pt>
    <dgm:pt modelId="{ADF01CAA-8310-4C9F-9B9F-5E287F470FAF}" type="pres">
      <dgm:prSet presAssocID="{CFC48230-F03E-42F0-BD30-9CB962B4112C}" presName="compNode" presStyleCnt="0"/>
      <dgm:spPr/>
    </dgm:pt>
    <dgm:pt modelId="{85C6E5BF-FAB5-4C2B-B4BC-4EADBC930EE8}" type="pres">
      <dgm:prSet presAssocID="{CFC48230-F03E-42F0-BD30-9CB962B4112C}" presName="iconBgRect" presStyleLbl="bgShp" presStyleIdx="0" presStyleCnt="4"/>
      <dgm:spPr/>
    </dgm:pt>
    <dgm:pt modelId="{36F573DB-9F58-4810-8CF1-8E14312E64BA}" type="pres">
      <dgm:prSet presAssocID="{CFC48230-F03E-42F0-BD30-9CB962B4112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oster"/>
        </a:ext>
      </dgm:extLst>
    </dgm:pt>
    <dgm:pt modelId="{55E3ABFE-0FF6-4283-B450-04BD6BC96BEF}" type="pres">
      <dgm:prSet presAssocID="{CFC48230-F03E-42F0-BD30-9CB962B4112C}" presName="spaceRect" presStyleCnt="0"/>
      <dgm:spPr/>
    </dgm:pt>
    <dgm:pt modelId="{882D8744-F38C-432E-B4C4-D24F03838FF6}" type="pres">
      <dgm:prSet presAssocID="{CFC48230-F03E-42F0-BD30-9CB962B4112C}" presName="textRect" presStyleLbl="revTx" presStyleIdx="0" presStyleCnt="4">
        <dgm:presLayoutVars>
          <dgm:chMax val="1"/>
          <dgm:chPref val="1"/>
        </dgm:presLayoutVars>
      </dgm:prSet>
      <dgm:spPr/>
    </dgm:pt>
    <dgm:pt modelId="{3E830CF8-705D-4AB6-8A90-0FC735479F23}" type="pres">
      <dgm:prSet presAssocID="{C9A9B064-77AA-47BA-9CCA-1F81756ACAB1}" presName="sibTrans" presStyleLbl="sibTrans2D1" presStyleIdx="0" presStyleCnt="0"/>
      <dgm:spPr/>
    </dgm:pt>
    <dgm:pt modelId="{ED96A3C8-C86A-4414-82D4-109C0E23CAE2}" type="pres">
      <dgm:prSet presAssocID="{9D50CCCC-19FD-4722-A32B-880D318C4B89}" presName="compNode" presStyleCnt="0"/>
      <dgm:spPr/>
    </dgm:pt>
    <dgm:pt modelId="{9CF444E3-2378-4A5E-9CF1-F3A35E97FF1E}" type="pres">
      <dgm:prSet presAssocID="{9D50CCCC-19FD-4722-A32B-880D318C4B89}" presName="iconBgRect" presStyleLbl="bgShp" presStyleIdx="1" presStyleCnt="4"/>
      <dgm:spPr/>
    </dgm:pt>
    <dgm:pt modelId="{09366BDB-BAF6-4FC7-BACA-510045B16674}" type="pres">
      <dgm:prSet presAssocID="{9D50CCCC-19FD-4722-A32B-880D318C4B8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4A929296-1E81-40EC-90D4-F427261A8A5A}" type="pres">
      <dgm:prSet presAssocID="{9D50CCCC-19FD-4722-A32B-880D318C4B89}" presName="spaceRect" presStyleCnt="0"/>
      <dgm:spPr/>
    </dgm:pt>
    <dgm:pt modelId="{7F17401D-F35A-4120-A0F2-3BF49EAC1187}" type="pres">
      <dgm:prSet presAssocID="{9D50CCCC-19FD-4722-A32B-880D318C4B89}" presName="textRect" presStyleLbl="revTx" presStyleIdx="1" presStyleCnt="4">
        <dgm:presLayoutVars>
          <dgm:chMax val="1"/>
          <dgm:chPref val="1"/>
        </dgm:presLayoutVars>
      </dgm:prSet>
      <dgm:spPr/>
    </dgm:pt>
    <dgm:pt modelId="{63343585-7D8A-4A20-88DD-A579121A6785}" type="pres">
      <dgm:prSet presAssocID="{78B684FE-184C-4033-8265-8DE6100FFA91}" presName="sibTrans" presStyleLbl="sibTrans2D1" presStyleIdx="0" presStyleCnt="0"/>
      <dgm:spPr/>
    </dgm:pt>
    <dgm:pt modelId="{B0226B03-AFB3-43E8-A2E5-A2401F028A1B}" type="pres">
      <dgm:prSet presAssocID="{19DF6CED-5AED-4C33-960F-31BE25F05809}" presName="compNode" presStyleCnt="0"/>
      <dgm:spPr/>
    </dgm:pt>
    <dgm:pt modelId="{5D2D438F-0065-430A-AB5F-5D80565A645D}" type="pres">
      <dgm:prSet presAssocID="{19DF6CED-5AED-4C33-960F-31BE25F05809}" presName="iconBgRect" presStyleLbl="bgShp" presStyleIdx="2" presStyleCnt="4"/>
      <dgm:spPr/>
    </dgm:pt>
    <dgm:pt modelId="{3FA5E948-6EF8-4B8D-85F2-D1517C90EE8C}" type="pres">
      <dgm:prSet presAssocID="{19DF6CED-5AED-4C33-960F-31BE25F0580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926B705F-B6C0-42F3-9ED5-74DBBD591427}" type="pres">
      <dgm:prSet presAssocID="{19DF6CED-5AED-4C33-960F-31BE25F05809}" presName="spaceRect" presStyleCnt="0"/>
      <dgm:spPr/>
    </dgm:pt>
    <dgm:pt modelId="{F9C042EF-603B-48DA-9A60-637FF6EBD41A}" type="pres">
      <dgm:prSet presAssocID="{19DF6CED-5AED-4C33-960F-31BE25F05809}" presName="textRect" presStyleLbl="revTx" presStyleIdx="2" presStyleCnt="4">
        <dgm:presLayoutVars>
          <dgm:chMax val="1"/>
          <dgm:chPref val="1"/>
        </dgm:presLayoutVars>
      </dgm:prSet>
      <dgm:spPr/>
    </dgm:pt>
    <dgm:pt modelId="{256BE50A-3C19-4BA8-9214-76BDED27209A}" type="pres">
      <dgm:prSet presAssocID="{3631FA67-463C-4A81-B091-F321226E534C}" presName="sibTrans" presStyleLbl="sibTrans2D1" presStyleIdx="0" presStyleCnt="0"/>
      <dgm:spPr/>
    </dgm:pt>
    <dgm:pt modelId="{B51C3834-3DE1-4901-B1CA-A86101954FED}" type="pres">
      <dgm:prSet presAssocID="{652E39A5-EBB9-4993-A4CF-63AEDCAFE014}" presName="compNode" presStyleCnt="0"/>
      <dgm:spPr/>
    </dgm:pt>
    <dgm:pt modelId="{F34E3B9A-8050-457E-8376-718D1E6350A3}" type="pres">
      <dgm:prSet presAssocID="{652E39A5-EBB9-4993-A4CF-63AEDCAFE014}" presName="iconBgRect" presStyleLbl="bgShp" presStyleIdx="3" presStyleCnt="4"/>
      <dgm:spPr/>
    </dgm:pt>
    <dgm:pt modelId="{A0E8B1CC-9928-4B9D-871E-6805D147E1E0}" type="pres">
      <dgm:prSet presAssocID="{652E39A5-EBB9-4993-A4CF-63AEDCAFE01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A4FD0BA5-6306-43AC-8D24-C65675714AB3}" type="pres">
      <dgm:prSet presAssocID="{652E39A5-EBB9-4993-A4CF-63AEDCAFE014}" presName="spaceRect" presStyleCnt="0"/>
      <dgm:spPr/>
    </dgm:pt>
    <dgm:pt modelId="{4FB63C30-9750-4FBB-B60F-8B6C045247BC}" type="pres">
      <dgm:prSet presAssocID="{652E39A5-EBB9-4993-A4CF-63AEDCAFE01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6A01E1F-78C8-4269-B462-615AB2C22273}" type="presOf" srcId="{19DF6CED-5AED-4C33-960F-31BE25F05809}" destId="{F9C042EF-603B-48DA-9A60-637FF6EBD41A}" srcOrd="0" destOrd="0" presId="urn:microsoft.com/office/officeart/2018/2/layout/IconCircleList"/>
    <dgm:cxn modelId="{9BD27823-92ED-48B7-A5AB-156F38E11766}" srcId="{61EC4F3E-82E7-44F4-B632-A9B3BBE2E10F}" destId="{9D50CCCC-19FD-4722-A32B-880D318C4B89}" srcOrd="1" destOrd="0" parTransId="{A301F009-5C98-4565-BD1C-EB4B40C06CE2}" sibTransId="{78B684FE-184C-4033-8265-8DE6100FFA91}"/>
    <dgm:cxn modelId="{ADD92F25-ECEF-46F5-84F4-E8F2F66FDE1D}" type="presOf" srcId="{CFC48230-F03E-42F0-BD30-9CB962B4112C}" destId="{882D8744-F38C-432E-B4C4-D24F03838FF6}" srcOrd="0" destOrd="0" presId="urn:microsoft.com/office/officeart/2018/2/layout/IconCircleList"/>
    <dgm:cxn modelId="{8CDBF85B-7D9A-4A01-9AD5-729B3E81B691}" type="presOf" srcId="{652E39A5-EBB9-4993-A4CF-63AEDCAFE014}" destId="{4FB63C30-9750-4FBB-B60F-8B6C045247BC}" srcOrd="0" destOrd="0" presId="urn:microsoft.com/office/officeart/2018/2/layout/IconCircleList"/>
    <dgm:cxn modelId="{08486F60-11B6-406F-8903-9332F87749A2}" srcId="{61EC4F3E-82E7-44F4-B632-A9B3BBE2E10F}" destId="{CFC48230-F03E-42F0-BD30-9CB962B4112C}" srcOrd="0" destOrd="0" parTransId="{BDBE5E01-D572-4671-B80D-78E99F1F7229}" sibTransId="{C9A9B064-77AA-47BA-9CCA-1F81756ACAB1}"/>
    <dgm:cxn modelId="{C71BA874-A842-4AAF-B4F5-6419DE0719F0}" type="presOf" srcId="{78B684FE-184C-4033-8265-8DE6100FFA91}" destId="{63343585-7D8A-4A20-88DD-A579121A6785}" srcOrd="0" destOrd="0" presId="urn:microsoft.com/office/officeart/2018/2/layout/IconCircleList"/>
    <dgm:cxn modelId="{FDEDD876-DB54-4E79-88CA-5F02A215E559}" type="presOf" srcId="{9D50CCCC-19FD-4722-A32B-880D318C4B89}" destId="{7F17401D-F35A-4120-A0F2-3BF49EAC1187}" srcOrd="0" destOrd="0" presId="urn:microsoft.com/office/officeart/2018/2/layout/IconCircleList"/>
    <dgm:cxn modelId="{1957BEA2-D660-4C5D-8E29-918EAA737F36}" type="presOf" srcId="{C9A9B064-77AA-47BA-9CCA-1F81756ACAB1}" destId="{3E830CF8-705D-4AB6-8A90-0FC735479F23}" srcOrd="0" destOrd="0" presId="urn:microsoft.com/office/officeart/2018/2/layout/IconCircleList"/>
    <dgm:cxn modelId="{852222B2-D5EA-48F9-BBD2-0187157DBD40}" type="presOf" srcId="{61EC4F3E-82E7-44F4-B632-A9B3BBE2E10F}" destId="{39CB6173-582F-4A9A-94AC-8AA42050C7E8}" srcOrd="0" destOrd="0" presId="urn:microsoft.com/office/officeart/2018/2/layout/IconCircleList"/>
    <dgm:cxn modelId="{7114F5B2-9359-48F6-9867-A9AB960DBD11}" type="presOf" srcId="{3631FA67-463C-4A81-B091-F321226E534C}" destId="{256BE50A-3C19-4BA8-9214-76BDED27209A}" srcOrd="0" destOrd="0" presId="urn:microsoft.com/office/officeart/2018/2/layout/IconCircleList"/>
    <dgm:cxn modelId="{995DE8B8-86FB-4CB3-8CAE-424A8387A719}" srcId="{61EC4F3E-82E7-44F4-B632-A9B3BBE2E10F}" destId="{652E39A5-EBB9-4993-A4CF-63AEDCAFE014}" srcOrd="3" destOrd="0" parTransId="{B08993CE-8A1C-41E9-9338-19D8F74E0598}" sibTransId="{6E7E2CC7-3479-4F57-A264-3DD014816386}"/>
    <dgm:cxn modelId="{2A4518F1-9087-4E0D-A4E4-5C487C458604}" srcId="{61EC4F3E-82E7-44F4-B632-A9B3BBE2E10F}" destId="{19DF6CED-5AED-4C33-960F-31BE25F05809}" srcOrd="2" destOrd="0" parTransId="{FDA3F989-8F37-4F9C-B69D-6D59A9F77D06}" sibTransId="{3631FA67-463C-4A81-B091-F321226E534C}"/>
    <dgm:cxn modelId="{8C058780-DC32-4A27-8D5F-5F891E6541F1}" type="presParOf" srcId="{39CB6173-582F-4A9A-94AC-8AA42050C7E8}" destId="{8BE46366-F8C0-4BC2-B4D3-8A2A9B08844F}" srcOrd="0" destOrd="0" presId="urn:microsoft.com/office/officeart/2018/2/layout/IconCircleList"/>
    <dgm:cxn modelId="{CA91EFF9-6AC2-4A04-80BA-0468BC9AD709}" type="presParOf" srcId="{8BE46366-F8C0-4BC2-B4D3-8A2A9B08844F}" destId="{ADF01CAA-8310-4C9F-9B9F-5E287F470FAF}" srcOrd="0" destOrd="0" presId="urn:microsoft.com/office/officeart/2018/2/layout/IconCircleList"/>
    <dgm:cxn modelId="{8E4769F4-FD34-4517-A3CB-56E476900909}" type="presParOf" srcId="{ADF01CAA-8310-4C9F-9B9F-5E287F470FAF}" destId="{85C6E5BF-FAB5-4C2B-B4BC-4EADBC930EE8}" srcOrd="0" destOrd="0" presId="urn:microsoft.com/office/officeart/2018/2/layout/IconCircleList"/>
    <dgm:cxn modelId="{F2753C49-1031-45FC-B80C-E40D9F36B5DA}" type="presParOf" srcId="{ADF01CAA-8310-4C9F-9B9F-5E287F470FAF}" destId="{36F573DB-9F58-4810-8CF1-8E14312E64BA}" srcOrd="1" destOrd="0" presId="urn:microsoft.com/office/officeart/2018/2/layout/IconCircleList"/>
    <dgm:cxn modelId="{61C02215-97AB-4B21-989C-164D105B559E}" type="presParOf" srcId="{ADF01CAA-8310-4C9F-9B9F-5E287F470FAF}" destId="{55E3ABFE-0FF6-4283-B450-04BD6BC96BEF}" srcOrd="2" destOrd="0" presId="urn:microsoft.com/office/officeart/2018/2/layout/IconCircleList"/>
    <dgm:cxn modelId="{446599CE-A745-4A1D-821F-FDD49C0076E1}" type="presParOf" srcId="{ADF01CAA-8310-4C9F-9B9F-5E287F470FAF}" destId="{882D8744-F38C-432E-B4C4-D24F03838FF6}" srcOrd="3" destOrd="0" presId="urn:microsoft.com/office/officeart/2018/2/layout/IconCircleList"/>
    <dgm:cxn modelId="{3B4661FA-C9A6-4EFE-A8B2-582EC2C60893}" type="presParOf" srcId="{8BE46366-F8C0-4BC2-B4D3-8A2A9B08844F}" destId="{3E830CF8-705D-4AB6-8A90-0FC735479F23}" srcOrd="1" destOrd="0" presId="urn:microsoft.com/office/officeart/2018/2/layout/IconCircleList"/>
    <dgm:cxn modelId="{0265F3E4-55C3-47D5-A638-2AED608D66B8}" type="presParOf" srcId="{8BE46366-F8C0-4BC2-B4D3-8A2A9B08844F}" destId="{ED96A3C8-C86A-4414-82D4-109C0E23CAE2}" srcOrd="2" destOrd="0" presId="urn:microsoft.com/office/officeart/2018/2/layout/IconCircleList"/>
    <dgm:cxn modelId="{014916FC-E756-46DA-AFEE-A0443E104F69}" type="presParOf" srcId="{ED96A3C8-C86A-4414-82D4-109C0E23CAE2}" destId="{9CF444E3-2378-4A5E-9CF1-F3A35E97FF1E}" srcOrd="0" destOrd="0" presId="urn:microsoft.com/office/officeart/2018/2/layout/IconCircleList"/>
    <dgm:cxn modelId="{1D6E5099-84CB-405A-8554-F225333E503A}" type="presParOf" srcId="{ED96A3C8-C86A-4414-82D4-109C0E23CAE2}" destId="{09366BDB-BAF6-4FC7-BACA-510045B16674}" srcOrd="1" destOrd="0" presId="urn:microsoft.com/office/officeart/2018/2/layout/IconCircleList"/>
    <dgm:cxn modelId="{8183722E-146C-4025-B1F5-7F8ECC8959A6}" type="presParOf" srcId="{ED96A3C8-C86A-4414-82D4-109C0E23CAE2}" destId="{4A929296-1E81-40EC-90D4-F427261A8A5A}" srcOrd="2" destOrd="0" presId="urn:microsoft.com/office/officeart/2018/2/layout/IconCircleList"/>
    <dgm:cxn modelId="{53B82FB4-3D21-470A-A5B8-C658D2AA7180}" type="presParOf" srcId="{ED96A3C8-C86A-4414-82D4-109C0E23CAE2}" destId="{7F17401D-F35A-4120-A0F2-3BF49EAC1187}" srcOrd="3" destOrd="0" presId="urn:microsoft.com/office/officeart/2018/2/layout/IconCircleList"/>
    <dgm:cxn modelId="{10683624-1CD7-4369-8694-61E14E1CBA60}" type="presParOf" srcId="{8BE46366-F8C0-4BC2-B4D3-8A2A9B08844F}" destId="{63343585-7D8A-4A20-88DD-A579121A6785}" srcOrd="3" destOrd="0" presId="urn:microsoft.com/office/officeart/2018/2/layout/IconCircleList"/>
    <dgm:cxn modelId="{206681DF-3877-4A42-A4E5-3DF5465151C7}" type="presParOf" srcId="{8BE46366-F8C0-4BC2-B4D3-8A2A9B08844F}" destId="{B0226B03-AFB3-43E8-A2E5-A2401F028A1B}" srcOrd="4" destOrd="0" presId="urn:microsoft.com/office/officeart/2018/2/layout/IconCircleList"/>
    <dgm:cxn modelId="{9A13329E-3300-4EA9-861B-E7CB42FE82C5}" type="presParOf" srcId="{B0226B03-AFB3-43E8-A2E5-A2401F028A1B}" destId="{5D2D438F-0065-430A-AB5F-5D80565A645D}" srcOrd="0" destOrd="0" presId="urn:microsoft.com/office/officeart/2018/2/layout/IconCircleList"/>
    <dgm:cxn modelId="{48DABECF-1753-420E-9E46-26F23778D019}" type="presParOf" srcId="{B0226B03-AFB3-43E8-A2E5-A2401F028A1B}" destId="{3FA5E948-6EF8-4B8D-85F2-D1517C90EE8C}" srcOrd="1" destOrd="0" presId="urn:microsoft.com/office/officeart/2018/2/layout/IconCircleList"/>
    <dgm:cxn modelId="{3CC87240-B340-427B-8B00-9CB7CF655EF4}" type="presParOf" srcId="{B0226B03-AFB3-43E8-A2E5-A2401F028A1B}" destId="{926B705F-B6C0-42F3-9ED5-74DBBD591427}" srcOrd="2" destOrd="0" presId="urn:microsoft.com/office/officeart/2018/2/layout/IconCircleList"/>
    <dgm:cxn modelId="{8F95454D-1235-4F01-B6DC-3AD5F2460FC4}" type="presParOf" srcId="{B0226B03-AFB3-43E8-A2E5-A2401F028A1B}" destId="{F9C042EF-603B-48DA-9A60-637FF6EBD41A}" srcOrd="3" destOrd="0" presId="urn:microsoft.com/office/officeart/2018/2/layout/IconCircleList"/>
    <dgm:cxn modelId="{0617218E-DAF4-40F7-86A9-1665A89469A8}" type="presParOf" srcId="{8BE46366-F8C0-4BC2-B4D3-8A2A9B08844F}" destId="{256BE50A-3C19-4BA8-9214-76BDED27209A}" srcOrd="5" destOrd="0" presId="urn:microsoft.com/office/officeart/2018/2/layout/IconCircleList"/>
    <dgm:cxn modelId="{7C652478-538E-497A-87EE-3074C2F9175B}" type="presParOf" srcId="{8BE46366-F8C0-4BC2-B4D3-8A2A9B08844F}" destId="{B51C3834-3DE1-4901-B1CA-A86101954FED}" srcOrd="6" destOrd="0" presId="urn:microsoft.com/office/officeart/2018/2/layout/IconCircleList"/>
    <dgm:cxn modelId="{720CD2F2-A09A-4442-89B6-E194AC48E311}" type="presParOf" srcId="{B51C3834-3DE1-4901-B1CA-A86101954FED}" destId="{F34E3B9A-8050-457E-8376-718D1E6350A3}" srcOrd="0" destOrd="0" presId="urn:microsoft.com/office/officeart/2018/2/layout/IconCircleList"/>
    <dgm:cxn modelId="{C8F9A830-F557-4055-B30D-8C9C0CCD57FA}" type="presParOf" srcId="{B51C3834-3DE1-4901-B1CA-A86101954FED}" destId="{A0E8B1CC-9928-4B9D-871E-6805D147E1E0}" srcOrd="1" destOrd="0" presId="urn:microsoft.com/office/officeart/2018/2/layout/IconCircleList"/>
    <dgm:cxn modelId="{36524537-CC31-4CE7-B706-34D2887838F3}" type="presParOf" srcId="{B51C3834-3DE1-4901-B1CA-A86101954FED}" destId="{A4FD0BA5-6306-43AC-8D24-C65675714AB3}" srcOrd="2" destOrd="0" presId="urn:microsoft.com/office/officeart/2018/2/layout/IconCircleList"/>
    <dgm:cxn modelId="{0BE0328E-A2C3-4FA2-A107-6EE583910243}" type="presParOf" srcId="{B51C3834-3DE1-4901-B1CA-A86101954FED}" destId="{4FB63C30-9750-4FBB-B60F-8B6C045247B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0625CE4-4406-452D-BE0E-D4A9DCFA4A5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493AFC7-37BA-4803-A4B3-0E40AFCBF4F0}">
      <dgm:prSet custT="1"/>
      <dgm:spPr/>
      <dgm:t>
        <a:bodyPr/>
        <a:lstStyle/>
        <a:p>
          <a:r>
            <a:rPr lang="en-US" sz="2800" b="1" dirty="0">
              <a:latin typeface="Times New Roman" panose="02020603050405020304" pitchFamily="18" charset="0"/>
              <a:cs typeface="Times New Roman" panose="02020603050405020304" pitchFamily="18" charset="0"/>
            </a:rPr>
            <a:t>Garima Bansal </a:t>
          </a:r>
          <a:r>
            <a:rPr lang="en-US" sz="2800" i="1" dirty="0">
              <a:latin typeface="Times New Roman" panose="02020603050405020304" pitchFamily="18" charset="0"/>
              <a:cs typeface="Times New Roman" panose="02020603050405020304" pitchFamily="18" charset="0"/>
            </a:rPr>
            <a:t>(2211MC05) : 33.33%</a:t>
          </a:r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5211148-79C8-437F-9056-523E6257E391}" type="parTrans" cxnId="{17FFA21E-344E-46F9-87F7-DD7ED7933C6D}">
      <dgm:prSet/>
      <dgm:spPr/>
      <dgm:t>
        <a:bodyPr/>
        <a:lstStyle/>
        <a:p>
          <a:endParaRPr lang="en-US"/>
        </a:p>
      </dgm:t>
    </dgm:pt>
    <dgm:pt modelId="{85EC8049-7017-482C-A18F-5B52D78F3C20}" type="sibTrans" cxnId="{17FFA21E-344E-46F9-87F7-DD7ED7933C6D}">
      <dgm:prSet/>
      <dgm:spPr/>
      <dgm:t>
        <a:bodyPr/>
        <a:lstStyle/>
        <a:p>
          <a:endParaRPr lang="en-US"/>
        </a:p>
      </dgm:t>
    </dgm:pt>
    <dgm:pt modelId="{A2A2C0CE-1FD6-4657-A0EA-FEAD26FEAF39}">
      <dgm:prSet custT="1"/>
      <dgm:spPr/>
      <dgm:t>
        <a:bodyPr/>
        <a:lstStyle/>
        <a:p>
          <a:r>
            <a:rPr lang="en-US" sz="2800" b="1" dirty="0" err="1">
              <a:latin typeface="Times New Roman" panose="02020603050405020304" pitchFamily="18" charset="0"/>
              <a:cs typeface="Times New Roman" panose="02020603050405020304" pitchFamily="18" charset="0"/>
            </a:rPr>
            <a:t>Konika</a:t>
          </a:r>
          <a:r>
            <a:rPr lang="en-US" sz="2800" b="1" dirty="0">
              <a:latin typeface="Times New Roman" panose="02020603050405020304" pitchFamily="18" charset="0"/>
              <a:cs typeface="Times New Roman" panose="02020603050405020304" pitchFamily="18" charset="0"/>
            </a:rPr>
            <a:t> Mandal </a:t>
          </a:r>
          <a:r>
            <a:rPr lang="en-US" sz="2800" i="1" dirty="0">
              <a:latin typeface="Times New Roman" panose="02020603050405020304" pitchFamily="18" charset="0"/>
              <a:cs typeface="Times New Roman" panose="02020603050405020304" pitchFamily="18" charset="0"/>
            </a:rPr>
            <a:t>(2211MC17 ) : 33.33%</a:t>
          </a:r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6504A0C-69E2-495D-82C4-4C511A128069}" type="parTrans" cxnId="{DEF61A33-06BA-4C3B-92DD-593DC19F7238}">
      <dgm:prSet/>
      <dgm:spPr/>
      <dgm:t>
        <a:bodyPr/>
        <a:lstStyle/>
        <a:p>
          <a:endParaRPr lang="en-US"/>
        </a:p>
      </dgm:t>
    </dgm:pt>
    <dgm:pt modelId="{87158D6E-E165-4DEE-99C4-8C07EBE819B6}" type="sibTrans" cxnId="{DEF61A33-06BA-4C3B-92DD-593DC19F7238}">
      <dgm:prSet/>
      <dgm:spPr/>
      <dgm:t>
        <a:bodyPr/>
        <a:lstStyle/>
        <a:p>
          <a:endParaRPr lang="en-US"/>
        </a:p>
      </dgm:t>
    </dgm:pt>
    <dgm:pt modelId="{E0B01979-EBAF-4B66-946F-3253A9994837}">
      <dgm:prSet custT="1"/>
      <dgm:spPr/>
      <dgm:t>
        <a:bodyPr/>
        <a:lstStyle/>
        <a:p>
          <a:r>
            <a:rPr lang="en-US" sz="2800" b="1" dirty="0">
              <a:latin typeface="Times New Roman" panose="02020603050405020304" pitchFamily="18" charset="0"/>
              <a:cs typeface="Times New Roman" panose="02020603050405020304" pitchFamily="18" charset="0"/>
            </a:rPr>
            <a:t>Nikunj Pansari </a:t>
          </a:r>
          <a:r>
            <a:rPr lang="en-US" sz="2800" b="1" i="1" dirty="0">
              <a:latin typeface="Times New Roman" panose="02020603050405020304" pitchFamily="18" charset="0"/>
              <a:cs typeface="Times New Roman" panose="02020603050405020304" pitchFamily="18" charset="0"/>
            </a:rPr>
            <a:t>(</a:t>
          </a:r>
          <a:r>
            <a:rPr lang="en-US" sz="2800" i="1" dirty="0">
              <a:latin typeface="Times New Roman" panose="02020603050405020304" pitchFamily="18" charset="0"/>
              <a:cs typeface="Times New Roman" panose="02020603050405020304" pitchFamily="18" charset="0"/>
            </a:rPr>
            <a:t>2211MC21 ) : 33.33%</a:t>
          </a:r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F95FA82-5DF3-4116-A1D7-9B1D80AF545A}" type="parTrans" cxnId="{C1A51FCB-2F05-40C2-AB0D-B35F26013052}">
      <dgm:prSet/>
      <dgm:spPr/>
      <dgm:t>
        <a:bodyPr/>
        <a:lstStyle/>
        <a:p>
          <a:endParaRPr lang="en-US"/>
        </a:p>
      </dgm:t>
    </dgm:pt>
    <dgm:pt modelId="{2214B515-934D-4AB0-9B0E-4631D8D5617F}" type="sibTrans" cxnId="{C1A51FCB-2F05-40C2-AB0D-B35F26013052}">
      <dgm:prSet/>
      <dgm:spPr/>
      <dgm:t>
        <a:bodyPr/>
        <a:lstStyle/>
        <a:p>
          <a:endParaRPr lang="en-US"/>
        </a:p>
      </dgm:t>
    </dgm:pt>
    <dgm:pt modelId="{0C59BA1A-E59A-41C6-AB6E-5A62707C249A}" type="pres">
      <dgm:prSet presAssocID="{50625CE4-4406-452D-BE0E-D4A9DCFA4A56}" presName="linear" presStyleCnt="0">
        <dgm:presLayoutVars>
          <dgm:animLvl val="lvl"/>
          <dgm:resizeHandles val="exact"/>
        </dgm:presLayoutVars>
      </dgm:prSet>
      <dgm:spPr/>
    </dgm:pt>
    <dgm:pt modelId="{03810FDE-C614-43EC-9511-54EA59469988}" type="pres">
      <dgm:prSet presAssocID="{5493AFC7-37BA-4803-A4B3-0E40AFCBF4F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9935583-5878-4CC5-A40F-C3A520909646}" type="pres">
      <dgm:prSet presAssocID="{85EC8049-7017-482C-A18F-5B52D78F3C20}" presName="spacer" presStyleCnt="0"/>
      <dgm:spPr/>
    </dgm:pt>
    <dgm:pt modelId="{D414CD7B-C154-48E4-8185-4391BCDB6FC0}" type="pres">
      <dgm:prSet presAssocID="{A2A2C0CE-1FD6-4657-A0EA-FEAD26FEAF3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8303A0C-372E-4EB6-857E-F3C671E48D1F}" type="pres">
      <dgm:prSet presAssocID="{87158D6E-E165-4DEE-99C4-8C07EBE819B6}" presName="spacer" presStyleCnt="0"/>
      <dgm:spPr/>
    </dgm:pt>
    <dgm:pt modelId="{A147C218-B58D-425B-97AF-641B4F058ECA}" type="pres">
      <dgm:prSet presAssocID="{E0B01979-EBAF-4B66-946F-3253A99948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7FFA21E-344E-46F9-87F7-DD7ED7933C6D}" srcId="{50625CE4-4406-452D-BE0E-D4A9DCFA4A56}" destId="{5493AFC7-37BA-4803-A4B3-0E40AFCBF4F0}" srcOrd="0" destOrd="0" parTransId="{E5211148-79C8-437F-9056-523E6257E391}" sibTransId="{85EC8049-7017-482C-A18F-5B52D78F3C20}"/>
    <dgm:cxn modelId="{DEF61A33-06BA-4C3B-92DD-593DC19F7238}" srcId="{50625CE4-4406-452D-BE0E-D4A9DCFA4A56}" destId="{A2A2C0CE-1FD6-4657-A0EA-FEAD26FEAF39}" srcOrd="1" destOrd="0" parTransId="{66504A0C-69E2-495D-82C4-4C511A128069}" sibTransId="{87158D6E-E165-4DEE-99C4-8C07EBE819B6}"/>
    <dgm:cxn modelId="{00E06733-0973-41C9-A77F-1CAAC1DE44AC}" type="presOf" srcId="{50625CE4-4406-452D-BE0E-D4A9DCFA4A56}" destId="{0C59BA1A-E59A-41C6-AB6E-5A62707C249A}" srcOrd="0" destOrd="0" presId="urn:microsoft.com/office/officeart/2005/8/layout/vList2"/>
    <dgm:cxn modelId="{08A54972-5DE7-49AF-97F7-D4F5F7783F5A}" type="presOf" srcId="{E0B01979-EBAF-4B66-946F-3253A9994837}" destId="{A147C218-B58D-425B-97AF-641B4F058ECA}" srcOrd="0" destOrd="0" presId="urn:microsoft.com/office/officeart/2005/8/layout/vList2"/>
    <dgm:cxn modelId="{C1A51FCB-2F05-40C2-AB0D-B35F26013052}" srcId="{50625CE4-4406-452D-BE0E-D4A9DCFA4A56}" destId="{E0B01979-EBAF-4B66-946F-3253A9994837}" srcOrd="2" destOrd="0" parTransId="{8F95FA82-5DF3-4116-A1D7-9B1D80AF545A}" sibTransId="{2214B515-934D-4AB0-9B0E-4631D8D5617F}"/>
    <dgm:cxn modelId="{B8D758D3-3F71-40A5-A3FD-99F0B3E8B1A0}" type="presOf" srcId="{5493AFC7-37BA-4803-A4B3-0E40AFCBF4F0}" destId="{03810FDE-C614-43EC-9511-54EA59469988}" srcOrd="0" destOrd="0" presId="urn:microsoft.com/office/officeart/2005/8/layout/vList2"/>
    <dgm:cxn modelId="{6A9C5CF4-9CBC-4BE2-AF58-33EDFC7E6C4E}" type="presOf" srcId="{A2A2C0CE-1FD6-4657-A0EA-FEAD26FEAF39}" destId="{D414CD7B-C154-48E4-8185-4391BCDB6FC0}" srcOrd="0" destOrd="0" presId="urn:microsoft.com/office/officeart/2005/8/layout/vList2"/>
    <dgm:cxn modelId="{905AF08F-4602-4007-A534-61182B7A4F21}" type="presParOf" srcId="{0C59BA1A-E59A-41C6-AB6E-5A62707C249A}" destId="{03810FDE-C614-43EC-9511-54EA59469988}" srcOrd="0" destOrd="0" presId="urn:microsoft.com/office/officeart/2005/8/layout/vList2"/>
    <dgm:cxn modelId="{9519CAA0-7385-4A03-9210-A10E663C3CDD}" type="presParOf" srcId="{0C59BA1A-E59A-41C6-AB6E-5A62707C249A}" destId="{89935583-5878-4CC5-A40F-C3A520909646}" srcOrd="1" destOrd="0" presId="urn:microsoft.com/office/officeart/2005/8/layout/vList2"/>
    <dgm:cxn modelId="{6E83A437-A5EC-47A0-881E-C024A96CF9F8}" type="presParOf" srcId="{0C59BA1A-E59A-41C6-AB6E-5A62707C249A}" destId="{D414CD7B-C154-48E4-8185-4391BCDB6FC0}" srcOrd="2" destOrd="0" presId="urn:microsoft.com/office/officeart/2005/8/layout/vList2"/>
    <dgm:cxn modelId="{E105585D-3DC5-4C04-9DFB-B9DF5958F15E}" type="presParOf" srcId="{0C59BA1A-E59A-41C6-AB6E-5A62707C249A}" destId="{68303A0C-372E-4EB6-857E-F3C671E48D1F}" srcOrd="3" destOrd="0" presId="urn:microsoft.com/office/officeart/2005/8/layout/vList2"/>
    <dgm:cxn modelId="{34743488-0C39-4EB4-8081-7E28992A454A}" type="presParOf" srcId="{0C59BA1A-E59A-41C6-AB6E-5A62707C249A}" destId="{A147C218-B58D-425B-97AF-641B4F058EC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3F4C41-2150-4ECF-A0D7-1DB58E4389E9}">
      <dsp:nvSpPr>
        <dsp:cNvPr id="0" name=""/>
        <dsp:cNvSpPr/>
      </dsp:nvSpPr>
      <dsp:spPr>
        <a:xfrm>
          <a:off x="3762" y="501545"/>
          <a:ext cx="2037354" cy="12224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PG-13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Inappropriate For Children Under 13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762" y="501545"/>
        <a:ext cx="2037354" cy="1222412"/>
      </dsp:txXfrm>
    </dsp:sp>
    <dsp:sp modelId="{81B9B0B7-014E-4FD9-A5B2-2FE320D61417}">
      <dsp:nvSpPr>
        <dsp:cNvPr id="0" name=""/>
        <dsp:cNvSpPr/>
      </dsp:nvSpPr>
      <dsp:spPr>
        <a:xfrm>
          <a:off x="2244853" y="501545"/>
          <a:ext cx="2037354" cy="1222412"/>
        </a:xfrm>
        <a:prstGeom prst="rect">
          <a:avLst/>
        </a:prstGeom>
        <a:solidFill>
          <a:schemeClr val="accent2">
            <a:hueOff val="-111951"/>
            <a:satOff val="-6456"/>
            <a:lumOff val="6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TV-MA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Mature Audience Only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44853" y="501545"/>
        <a:ext cx="2037354" cy="1222412"/>
      </dsp:txXfrm>
    </dsp:sp>
    <dsp:sp modelId="{6F231492-ED57-4EC6-8651-01D3015EE637}">
      <dsp:nvSpPr>
        <dsp:cNvPr id="0" name=""/>
        <dsp:cNvSpPr/>
      </dsp:nvSpPr>
      <dsp:spPr>
        <a:xfrm>
          <a:off x="4485943" y="501545"/>
          <a:ext cx="2037354" cy="1222412"/>
        </a:xfrm>
        <a:prstGeom prst="rect">
          <a:avLst/>
        </a:prstGeom>
        <a:solidFill>
          <a:schemeClr val="accent2">
            <a:hueOff val="-223902"/>
            <a:satOff val="-12912"/>
            <a:lumOff val="13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PG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Parental Guidance under age 15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485943" y="501545"/>
        <a:ext cx="2037354" cy="1222412"/>
      </dsp:txXfrm>
    </dsp:sp>
    <dsp:sp modelId="{6A6C7E78-9C6D-4C8F-BDCB-B17ACC5A274D}">
      <dsp:nvSpPr>
        <dsp:cNvPr id="0" name=""/>
        <dsp:cNvSpPr/>
      </dsp:nvSpPr>
      <dsp:spPr>
        <a:xfrm>
          <a:off x="6727033" y="501545"/>
          <a:ext cx="2037354" cy="1222412"/>
        </a:xfrm>
        <a:prstGeom prst="rect">
          <a:avLst/>
        </a:prstGeom>
        <a:solidFill>
          <a:schemeClr val="accent2">
            <a:hueOff val="-335853"/>
            <a:satOff val="-19368"/>
            <a:lumOff val="19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TV-14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Unsuitable for children under 14 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727033" y="501545"/>
        <a:ext cx="2037354" cy="1222412"/>
      </dsp:txXfrm>
    </dsp:sp>
    <dsp:sp modelId="{3B994E26-A061-4DF6-8A6E-AFE95C69896C}">
      <dsp:nvSpPr>
        <dsp:cNvPr id="0" name=""/>
        <dsp:cNvSpPr/>
      </dsp:nvSpPr>
      <dsp:spPr>
        <a:xfrm>
          <a:off x="8968124" y="501545"/>
          <a:ext cx="2037354" cy="1222412"/>
        </a:xfrm>
        <a:prstGeom prst="rect">
          <a:avLst/>
        </a:prstGeom>
        <a:solidFill>
          <a:schemeClr val="accent2">
            <a:hueOff val="-447804"/>
            <a:satOff val="-25824"/>
            <a:lumOff val="26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TV-PG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Parental guidance under age 14 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968124" y="501545"/>
        <a:ext cx="2037354" cy="1222412"/>
      </dsp:txXfrm>
    </dsp:sp>
    <dsp:sp modelId="{A4E2172D-79DB-4BD7-B3EF-14AD6DAF2E45}">
      <dsp:nvSpPr>
        <dsp:cNvPr id="0" name=""/>
        <dsp:cNvSpPr/>
      </dsp:nvSpPr>
      <dsp:spPr>
        <a:xfrm>
          <a:off x="0" y="1939747"/>
          <a:ext cx="2037354" cy="1222412"/>
        </a:xfrm>
        <a:prstGeom prst="rect">
          <a:avLst/>
        </a:prstGeom>
        <a:solidFill>
          <a:schemeClr val="accent2">
            <a:hueOff val="-559755"/>
            <a:satOff val="-32280"/>
            <a:lumOff val="33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TV-Y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Aimed at age 2-6</a:t>
          </a:r>
        </a:p>
      </dsp:txBody>
      <dsp:txXfrm>
        <a:off x="0" y="1939747"/>
        <a:ext cx="2037354" cy="1222412"/>
      </dsp:txXfrm>
    </dsp:sp>
    <dsp:sp modelId="{E8003DF5-BF19-41D3-8E43-446D3C95DB9B}">
      <dsp:nvSpPr>
        <dsp:cNvPr id="0" name=""/>
        <dsp:cNvSpPr/>
      </dsp:nvSpPr>
      <dsp:spPr>
        <a:xfrm>
          <a:off x="2244853" y="1927694"/>
          <a:ext cx="2037354" cy="1222412"/>
        </a:xfrm>
        <a:prstGeom prst="rect">
          <a:avLst/>
        </a:prstGeom>
        <a:solidFill>
          <a:schemeClr val="accent2">
            <a:hueOff val="-671706"/>
            <a:satOff val="-38736"/>
            <a:lumOff val="39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TV-Y7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Most appropriate for age 7 and up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44853" y="1927694"/>
        <a:ext cx="2037354" cy="1222412"/>
      </dsp:txXfrm>
    </dsp:sp>
    <dsp:sp modelId="{69D3AFD7-79B5-4708-8202-69FA1FE93C5D}">
      <dsp:nvSpPr>
        <dsp:cNvPr id="0" name=""/>
        <dsp:cNvSpPr/>
      </dsp:nvSpPr>
      <dsp:spPr>
        <a:xfrm>
          <a:off x="4485943" y="1927694"/>
          <a:ext cx="2037354" cy="1222412"/>
        </a:xfrm>
        <a:prstGeom prst="rect">
          <a:avLst/>
        </a:prstGeom>
        <a:solidFill>
          <a:schemeClr val="accent2">
            <a:hueOff val="-783657"/>
            <a:satOff val="-45192"/>
            <a:lumOff val="46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Under 17 can watch under PG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</dsp:txBody>
      <dsp:txXfrm>
        <a:off x="4485943" y="1927694"/>
        <a:ext cx="2037354" cy="1222412"/>
      </dsp:txXfrm>
    </dsp:sp>
    <dsp:sp modelId="{F8F27832-99FD-4502-BCE2-5405FAD48809}">
      <dsp:nvSpPr>
        <dsp:cNvPr id="0" name=""/>
        <dsp:cNvSpPr/>
      </dsp:nvSpPr>
      <dsp:spPr>
        <a:xfrm>
          <a:off x="6727033" y="1927694"/>
          <a:ext cx="2037354" cy="1222412"/>
        </a:xfrm>
        <a:prstGeom prst="rect">
          <a:avLst/>
        </a:prstGeom>
        <a:solidFill>
          <a:schemeClr val="accent2">
            <a:hueOff val="-895608"/>
            <a:satOff val="-51648"/>
            <a:lumOff val="53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TV-G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Suitable for general audience </a:t>
          </a:r>
          <a:r>
            <a:rPr lang="en-IN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contains little or no violence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727033" y="1927694"/>
        <a:ext cx="2037354" cy="1222412"/>
      </dsp:txXfrm>
    </dsp:sp>
    <dsp:sp modelId="{E319AA33-6111-4923-9F68-72D62708102F}">
      <dsp:nvSpPr>
        <dsp:cNvPr id="0" name=""/>
        <dsp:cNvSpPr/>
      </dsp:nvSpPr>
      <dsp:spPr>
        <a:xfrm>
          <a:off x="8968124" y="1927694"/>
          <a:ext cx="2037354" cy="1222412"/>
        </a:xfrm>
        <a:prstGeom prst="rect">
          <a:avLst/>
        </a:prstGeom>
        <a:solidFill>
          <a:schemeClr val="accent2">
            <a:hueOff val="-1007559"/>
            <a:satOff val="-58104"/>
            <a:lumOff val="59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Appropriate for people of all ages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968124" y="1927694"/>
        <a:ext cx="2037354" cy="1222412"/>
      </dsp:txXfrm>
    </dsp:sp>
    <dsp:sp modelId="{45BC7CE4-F93D-4C50-B736-4F8A0C2D6D5D}">
      <dsp:nvSpPr>
        <dsp:cNvPr id="0" name=""/>
        <dsp:cNvSpPr/>
      </dsp:nvSpPr>
      <dsp:spPr>
        <a:xfrm>
          <a:off x="1124308" y="3353842"/>
          <a:ext cx="2037354" cy="1222412"/>
        </a:xfrm>
        <a:prstGeom prst="rect">
          <a:avLst/>
        </a:prstGeom>
        <a:solidFill>
          <a:schemeClr val="accent2">
            <a:hueOff val="-1119510"/>
            <a:satOff val="-64560"/>
            <a:lumOff val="66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NC-17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No children 17 and under can watch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24308" y="3353842"/>
        <a:ext cx="2037354" cy="1222412"/>
      </dsp:txXfrm>
    </dsp:sp>
    <dsp:sp modelId="{95ADE633-BDBF-4CBB-8F90-0D550F11426E}">
      <dsp:nvSpPr>
        <dsp:cNvPr id="0" name=""/>
        <dsp:cNvSpPr/>
      </dsp:nvSpPr>
      <dsp:spPr>
        <a:xfrm>
          <a:off x="3365398" y="3353842"/>
          <a:ext cx="2037354" cy="1222412"/>
        </a:xfrm>
        <a:prstGeom prst="rect">
          <a:avLst/>
        </a:prstGeom>
        <a:solidFill>
          <a:schemeClr val="accent2">
            <a:hueOff val="-1231461"/>
            <a:satOff val="-71016"/>
            <a:lumOff val="73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NR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Not Rated ,  reviewed but no rating assigned</a:t>
          </a:r>
        </a:p>
      </dsp:txBody>
      <dsp:txXfrm>
        <a:off x="3365398" y="3353842"/>
        <a:ext cx="2037354" cy="1222412"/>
      </dsp:txXfrm>
    </dsp:sp>
    <dsp:sp modelId="{728A8900-2080-46CF-8481-EFC05AB40525}">
      <dsp:nvSpPr>
        <dsp:cNvPr id="0" name=""/>
        <dsp:cNvSpPr/>
      </dsp:nvSpPr>
      <dsp:spPr>
        <a:xfrm>
          <a:off x="5606488" y="3353842"/>
          <a:ext cx="2037354" cy="1222412"/>
        </a:xfrm>
        <a:prstGeom prst="rect">
          <a:avLst/>
        </a:prstGeom>
        <a:solidFill>
          <a:schemeClr val="accent2">
            <a:hueOff val="-1343412"/>
            <a:satOff val="-77472"/>
            <a:lumOff val="79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TV-Y7-FV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Fantasy Violence more than TV-Y7</a:t>
          </a:r>
        </a:p>
      </dsp:txBody>
      <dsp:txXfrm>
        <a:off x="5606488" y="3353842"/>
        <a:ext cx="2037354" cy="1222412"/>
      </dsp:txXfrm>
    </dsp:sp>
    <dsp:sp modelId="{F5170577-7813-4951-B803-315C132A2337}">
      <dsp:nvSpPr>
        <dsp:cNvPr id="0" name=""/>
        <dsp:cNvSpPr/>
      </dsp:nvSpPr>
      <dsp:spPr>
        <a:xfrm>
          <a:off x="7847579" y="3353842"/>
          <a:ext cx="2037354" cy="1222412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UR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Unrated , not rated at all</a:t>
          </a:r>
        </a:p>
      </dsp:txBody>
      <dsp:txXfrm>
        <a:off x="7847579" y="3353842"/>
        <a:ext cx="2037354" cy="12224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1319C0-8AF4-493B-B666-73E8E198118E}">
      <dsp:nvSpPr>
        <dsp:cNvPr id="0" name=""/>
        <dsp:cNvSpPr/>
      </dsp:nvSpPr>
      <dsp:spPr>
        <a:xfrm>
          <a:off x="0" y="3848"/>
          <a:ext cx="5473147" cy="804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Tree-structured classifier</a:t>
          </a:r>
        </a:p>
      </dsp:txBody>
      <dsp:txXfrm>
        <a:off x="39295" y="43143"/>
        <a:ext cx="5394557" cy="726370"/>
      </dsp:txXfrm>
    </dsp:sp>
    <dsp:sp modelId="{0BAC3B87-719D-4644-87DE-AAAC6436AB9C}">
      <dsp:nvSpPr>
        <dsp:cNvPr id="0" name=""/>
        <dsp:cNvSpPr/>
      </dsp:nvSpPr>
      <dsp:spPr>
        <a:xfrm>
          <a:off x="0" y="932648"/>
          <a:ext cx="5473147" cy="804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Internal nodes : features</a:t>
          </a:r>
        </a:p>
      </dsp:txBody>
      <dsp:txXfrm>
        <a:off x="39295" y="971943"/>
        <a:ext cx="5394557" cy="726370"/>
      </dsp:txXfrm>
    </dsp:sp>
    <dsp:sp modelId="{6FE4E8A5-8E99-4EDE-B7AD-78CF5D584749}">
      <dsp:nvSpPr>
        <dsp:cNvPr id="0" name=""/>
        <dsp:cNvSpPr/>
      </dsp:nvSpPr>
      <dsp:spPr>
        <a:xfrm>
          <a:off x="0" y="1861448"/>
          <a:ext cx="5473147" cy="804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Branches : decision rules </a:t>
          </a:r>
        </a:p>
      </dsp:txBody>
      <dsp:txXfrm>
        <a:off x="39295" y="1900743"/>
        <a:ext cx="5394557" cy="726370"/>
      </dsp:txXfrm>
    </dsp:sp>
    <dsp:sp modelId="{C7660DD6-8C6E-4804-9FA8-1B0CBAF11793}">
      <dsp:nvSpPr>
        <dsp:cNvPr id="0" name=""/>
        <dsp:cNvSpPr/>
      </dsp:nvSpPr>
      <dsp:spPr>
        <a:xfrm>
          <a:off x="0" y="2790247"/>
          <a:ext cx="5473147" cy="804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Each leaf node : outcome</a:t>
          </a:r>
        </a:p>
      </dsp:txBody>
      <dsp:txXfrm>
        <a:off x="39295" y="2829542"/>
        <a:ext cx="5394557" cy="7263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8C1C90-A27E-4D12-AB51-FC754C47AB5D}">
      <dsp:nvSpPr>
        <dsp:cNvPr id="0" name=""/>
        <dsp:cNvSpPr/>
      </dsp:nvSpPr>
      <dsp:spPr>
        <a:xfrm>
          <a:off x="0" y="0"/>
          <a:ext cx="5195291" cy="8626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Ensemble learning technique</a:t>
          </a:r>
        </a:p>
      </dsp:txBody>
      <dsp:txXfrm>
        <a:off x="42113" y="42113"/>
        <a:ext cx="5111065" cy="778466"/>
      </dsp:txXfrm>
    </dsp:sp>
    <dsp:sp modelId="{5F372BBF-47CD-4FCD-A3C8-8A09ED8091A5}">
      <dsp:nvSpPr>
        <dsp:cNvPr id="0" name=""/>
        <dsp:cNvSpPr/>
      </dsp:nvSpPr>
      <dsp:spPr>
        <a:xfrm>
          <a:off x="0" y="913795"/>
          <a:ext cx="5195291" cy="8626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Bootstrap Aggregation </a:t>
          </a:r>
        </a:p>
      </dsp:txBody>
      <dsp:txXfrm>
        <a:off x="42113" y="955908"/>
        <a:ext cx="5111065" cy="778466"/>
      </dsp:txXfrm>
    </dsp:sp>
    <dsp:sp modelId="{1FC9F684-AE35-48CF-B2BF-F2D5DC986993}">
      <dsp:nvSpPr>
        <dsp:cNvPr id="0" name=""/>
        <dsp:cNvSpPr/>
      </dsp:nvSpPr>
      <dsp:spPr>
        <a:xfrm>
          <a:off x="0" y="1822568"/>
          <a:ext cx="5195291" cy="8626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Involves randomly sampling the training data with replacement</a:t>
          </a:r>
        </a:p>
      </dsp:txBody>
      <dsp:txXfrm>
        <a:off x="42113" y="1864681"/>
        <a:ext cx="5111065" cy="778466"/>
      </dsp:txXfrm>
    </dsp:sp>
    <dsp:sp modelId="{6FE4E8A5-8E99-4EDE-B7AD-78CF5D584749}">
      <dsp:nvSpPr>
        <dsp:cNvPr id="0" name=""/>
        <dsp:cNvSpPr/>
      </dsp:nvSpPr>
      <dsp:spPr>
        <a:xfrm>
          <a:off x="0" y="2731340"/>
          <a:ext cx="5195291" cy="8626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Used for both regression &amp; classification models</a:t>
          </a:r>
          <a:endParaRPr lang="en-US" sz="2200" kern="1200" dirty="0"/>
        </a:p>
      </dsp:txBody>
      <dsp:txXfrm>
        <a:off x="42113" y="2773453"/>
        <a:ext cx="5111065" cy="7784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7C2CC4-68BD-483A-A124-31AD7581CC0C}">
      <dsp:nvSpPr>
        <dsp:cNvPr id="0" name=""/>
        <dsp:cNvSpPr/>
      </dsp:nvSpPr>
      <dsp:spPr>
        <a:xfrm>
          <a:off x="3659" y="1389551"/>
          <a:ext cx="1783406" cy="11324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09129A-14FE-4081-AA2F-A5BD667AEE21}">
      <dsp:nvSpPr>
        <dsp:cNvPr id="0" name=""/>
        <dsp:cNvSpPr/>
      </dsp:nvSpPr>
      <dsp:spPr>
        <a:xfrm>
          <a:off x="201816" y="1577800"/>
          <a:ext cx="1783406" cy="11324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Pre-processing the data</a:t>
          </a:r>
        </a:p>
      </dsp:txBody>
      <dsp:txXfrm>
        <a:off x="234985" y="1610969"/>
        <a:ext cx="1717068" cy="1066124"/>
      </dsp:txXfrm>
    </dsp:sp>
    <dsp:sp modelId="{8DC8CCC0-A672-47D2-B550-A3E2BA08C0C3}">
      <dsp:nvSpPr>
        <dsp:cNvPr id="0" name=""/>
        <dsp:cNvSpPr/>
      </dsp:nvSpPr>
      <dsp:spPr>
        <a:xfrm>
          <a:off x="2183378" y="1389551"/>
          <a:ext cx="1783406" cy="11324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FCA248-8040-404D-9597-48B5B351577C}">
      <dsp:nvSpPr>
        <dsp:cNvPr id="0" name=""/>
        <dsp:cNvSpPr/>
      </dsp:nvSpPr>
      <dsp:spPr>
        <a:xfrm>
          <a:off x="2381534" y="1577800"/>
          <a:ext cx="1783406" cy="11324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Splitting the data</a:t>
          </a:r>
        </a:p>
      </dsp:txBody>
      <dsp:txXfrm>
        <a:off x="2414703" y="1610969"/>
        <a:ext cx="1717068" cy="1066124"/>
      </dsp:txXfrm>
    </dsp:sp>
    <dsp:sp modelId="{11C98D7E-DAA3-4A51-B979-F05EFDDB2FCE}">
      <dsp:nvSpPr>
        <dsp:cNvPr id="0" name=""/>
        <dsp:cNvSpPr/>
      </dsp:nvSpPr>
      <dsp:spPr>
        <a:xfrm>
          <a:off x="4363096" y="1389551"/>
          <a:ext cx="1783406" cy="11324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CC3EF0-7FDE-4580-9C3B-DD01148B519F}">
      <dsp:nvSpPr>
        <dsp:cNvPr id="0" name=""/>
        <dsp:cNvSpPr/>
      </dsp:nvSpPr>
      <dsp:spPr>
        <a:xfrm>
          <a:off x="4561253" y="1577800"/>
          <a:ext cx="1783406" cy="11324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Building the Bagging Classifier</a:t>
          </a:r>
        </a:p>
      </dsp:txBody>
      <dsp:txXfrm>
        <a:off x="4594422" y="1610969"/>
        <a:ext cx="1717068" cy="1066124"/>
      </dsp:txXfrm>
    </dsp:sp>
    <dsp:sp modelId="{1DC11CF4-31AF-4C3B-8516-956EF960B27D}">
      <dsp:nvSpPr>
        <dsp:cNvPr id="0" name=""/>
        <dsp:cNvSpPr/>
      </dsp:nvSpPr>
      <dsp:spPr>
        <a:xfrm>
          <a:off x="6542815" y="1389551"/>
          <a:ext cx="1783406" cy="11324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0F14FF-7749-43A8-85B8-501351AC1722}">
      <dsp:nvSpPr>
        <dsp:cNvPr id="0" name=""/>
        <dsp:cNvSpPr/>
      </dsp:nvSpPr>
      <dsp:spPr>
        <a:xfrm>
          <a:off x="6740971" y="1577800"/>
          <a:ext cx="1783406" cy="11324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Tuning the Hyper parameters</a:t>
          </a:r>
        </a:p>
      </dsp:txBody>
      <dsp:txXfrm>
        <a:off x="6774140" y="1610969"/>
        <a:ext cx="1717068" cy="1066124"/>
      </dsp:txXfrm>
    </dsp:sp>
    <dsp:sp modelId="{938EDEBB-E453-490F-9CA8-AD80DEE88009}">
      <dsp:nvSpPr>
        <dsp:cNvPr id="0" name=""/>
        <dsp:cNvSpPr/>
      </dsp:nvSpPr>
      <dsp:spPr>
        <a:xfrm>
          <a:off x="8722533" y="1389551"/>
          <a:ext cx="1783406" cy="11324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01964C-860A-4615-874B-CA902BD8B71E}">
      <dsp:nvSpPr>
        <dsp:cNvPr id="0" name=""/>
        <dsp:cNvSpPr/>
      </dsp:nvSpPr>
      <dsp:spPr>
        <a:xfrm>
          <a:off x="8920690" y="1577800"/>
          <a:ext cx="1783406" cy="11324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Evaluating the model performance</a:t>
          </a:r>
        </a:p>
      </dsp:txBody>
      <dsp:txXfrm>
        <a:off x="8953859" y="1610969"/>
        <a:ext cx="1717068" cy="10661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C6E5BF-FAB5-4C2B-B4BC-4EADBC930EE8}">
      <dsp:nvSpPr>
        <dsp:cNvPr id="0" name=""/>
        <dsp:cNvSpPr/>
      </dsp:nvSpPr>
      <dsp:spPr>
        <a:xfrm>
          <a:off x="139939" y="308833"/>
          <a:ext cx="1298549" cy="129854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F573DB-9F58-4810-8CF1-8E14312E64BA}">
      <dsp:nvSpPr>
        <dsp:cNvPr id="0" name=""/>
        <dsp:cNvSpPr/>
      </dsp:nvSpPr>
      <dsp:spPr>
        <a:xfrm>
          <a:off x="412634" y="581528"/>
          <a:ext cx="753158" cy="75315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2D8744-F38C-432E-B4C4-D24F03838FF6}">
      <dsp:nvSpPr>
        <dsp:cNvPr id="0" name=""/>
        <dsp:cNvSpPr/>
      </dsp:nvSpPr>
      <dsp:spPr>
        <a:xfrm>
          <a:off x="1716748" y="308833"/>
          <a:ext cx="3060865" cy="1298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Handling multi-class classification problem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16748" y="308833"/>
        <a:ext cx="3060865" cy="1298549"/>
      </dsp:txXfrm>
    </dsp:sp>
    <dsp:sp modelId="{9CF444E3-2378-4A5E-9CF1-F3A35E97FF1E}">
      <dsp:nvSpPr>
        <dsp:cNvPr id="0" name=""/>
        <dsp:cNvSpPr/>
      </dsp:nvSpPr>
      <dsp:spPr>
        <a:xfrm>
          <a:off x="5310947" y="308833"/>
          <a:ext cx="1298549" cy="129854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366BDB-BAF6-4FC7-BACA-510045B16674}">
      <dsp:nvSpPr>
        <dsp:cNvPr id="0" name=""/>
        <dsp:cNvSpPr/>
      </dsp:nvSpPr>
      <dsp:spPr>
        <a:xfrm>
          <a:off x="5583642" y="581528"/>
          <a:ext cx="753158" cy="75315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17401D-F35A-4120-A0F2-3BF49EAC1187}">
      <dsp:nvSpPr>
        <dsp:cNvPr id="0" name=""/>
        <dsp:cNvSpPr/>
      </dsp:nvSpPr>
      <dsp:spPr>
        <a:xfrm>
          <a:off x="6887757" y="308833"/>
          <a:ext cx="3060865" cy="1298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To minimize overfitting of data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887757" y="308833"/>
        <a:ext cx="3060865" cy="1298549"/>
      </dsp:txXfrm>
    </dsp:sp>
    <dsp:sp modelId="{5D2D438F-0065-430A-AB5F-5D80565A645D}">
      <dsp:nvSpPr>
        <dsp:cNvPr id="0" name=""/>
        <dsp:cNvSpPr/>
      </dsp:nvSpPr>
      <dsp:spPr>
        <a:xfrm>
          <a:off x="139939" y="2265828"/>
          <a:ext cx="1298549" cy="129854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A5E948-6EF8-4B8D-85F2-D1517C90EE8C}">
      <dsp:nvSpPr>
        <dsp:cNvPr id="0" name=""/>
        <dsp:cNvSpPr/>
      </dsp:nvSpPr>
      <dsp:spPr>
        <a:xfrm>
          <a:off x="412634" y="2538523"/>
          <a:ext cx="753158" cy="75315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C042EF-603B-48DA-9A60-637FF6EBD41A}">
      <dsp:nvSpPr>
        <dsp:cNvPr id="0" name=""/>
        <dsp:cNvSpPr/>
      </dsp:nvSpPr>
      <dsp:spPr>
        <a:xfrm>
          <a:off x="1716748" y="2265828"/>
          <a:ext cx="3060865" cy="1298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To improve accuracy of the model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16748" y="2265828"/>
        <a:ext cx="3060865" cy="1298549"/>
      </dsp:txXfrm>
    </dsp:sp>
    <dsp:sp modelId="{F34E3B9A-8050-457E-8376-718D1E6350A3}">
      <dsp:nvSpPr>
        <dsp:cNvPr id="0" name=""/>
        <dsp:cNvSpPr/>
      </dsp:nvSpPr>
      <dsp:spPr>
        <a:xfrm>
          <a:off x="5310947" y="2265828"/>
          <a:ext cx="1298549" cy="129854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E8B1CC-9928-4B9D-871E-6805D147E1E0}">
      <dsp:nvSpPr>
        <dsp:cNvPr id="0" name=""/>
        <dsp:cNvSpPr/>
      </dsp:nvSpPr>
      <dsp:spPr>
        <a:xfrm>
          <a:off x="5583642" y="2538523"/>
          <a:ext cx="753158" cy="75315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B63C30-9750-4FBB-B60F-8B6C045247BC}">
      <dsp:nvSpPr>
        <dsp:cNvPr id="0" name=""/>
        <dsp:cNvSpPr/>
      </dsp:nvSpPr>
      <dsp:spPr>
        <a:xfrm>
          <a:off x="6887757" y="2265828"/>
          <a:ext cx="3060865" cy="1298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High-dimensionality of the input data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887757" y="2265828"/>
        <a:ext cx="3060865" cy="129854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810FDE-C614-43EC-9511-54EA59469988}">
      <dsp:nvSpPr>
        <dsp:cNvPr id="0" name=""/>
        <dsp:cNvSpPr/>
      </dsp:nvSpPr>
      <dsp:spPr>
        <a:xfrm>
          <a:off x="0" y="515684"/>
          <a:ext cx="6253721" cy="1216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Garima Bansal </a:t>
          </a:r>
          <a:r>
            <a:rPr lang="en-US" sz="28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(2211MC05) : 33.33%</a:t>
          </a:r>
          <a:endParaRPr lang="en-US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399" y="575083"/>
        <a:ext cx="6134923" cy="1098002"/>
      </dsp:txXfrm>
    </dsp:sp>
    <dsp:sp modelId="{D414CD7B-C154-48E4-8185-4391BCDB6FC0}">
      <dsp:nvSpPr>
        <dsp:cNvPr id="0" name=""/>
        <dsp:cNvSpPr/>
      </dsp:nvSpPr>
      <dsp:spPr>
        <a:xfrm>
          <a:off x="0" y="1919685"/>
          <a:ext cx="6253721" cy="121680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Konika</a:t>
          </a:r>
          <a:r>
            <a:rPr lang="en-US" sz="2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Mandal </a:t>
          </a:r>
          <a:r>
            <a:rPr lang="en-US" sz="28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(2211MC17 ) : 33.33%</a:t>
          </a:r>
          <a:endParaRPr lang="en-US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399" y="1979084"/>
        <a:ext cx="6134923" cy="1098002"/>
      </dsp:txXfrm>
    </dsp:sp>
    <dsp:sp modelId="{A147C218-B58D-425B-97AF-641B4F058ECA}">
      <dsp:nvSpPr>
        <dsp:cNvPr id="0" name=""/>
        <dsp:cNvSpPr/>
      </dsp:nvSpPr>
      <dsp:spPr>
        <a:xfrm>
          <a:off x="0" y="3323685"/>
          <a:ext cx="6253721" cy="12168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Nikunj Pansari </a:t>
          </a:r>
          <a:r>
            <a:rPr lang="en-US" sz="2800" b="1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(</a:t>
          </a:r>
          <a:r>
            <a:rPr lang="en-US" sz="2800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2211MC21 ) : 33.33%</a:t>
          </a:r>
          <a:endParaRPr lang="en-US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399" y="3383084"/>
        <a:ext cx="6134923" cy="10980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45D69E-7AF0-D9EB-7CAD-605ADBCE12F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2133E6-8D02-E536-2B1D-50492FC605B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FCE840-9FFD-4AE3-8FA0-F573948254D3}" type="datetimeFigureOut">
              <a:rPr lang="en-IN" smtClean="0"/>
              <a:t>05-04-2023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23FBD1-BFBE-A1C5-D651-8280AE28651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46F622-25CB-C328-AF8A-5B591F76D7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6B46D-554E-42EB-BDF6-521087BF6B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74934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D73E9-86E4-4A17-8373-0E721D2CFFEC}" type="datetimeFigureOut">
              <a:rPr lang="en-IN" smtClean="0"/>
              <a:t>05-04-2023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B3A0B-2C42-4EF9-A703-C63F15DB77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08418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8FD3A-AA2E-941B-5C5B-7C387C2AA2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0F8BDA-1BA9-86B8-25C0-6250086152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49532-580A-34AC-C36C-E24A99B2E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54C02-5775-4652-BF38-D53FDFAD8348}" type="datetime1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54F21-688F-0F9E-F711-F94FCC530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403CF-1884-B93D-8F18-E15F981DD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30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CF3B0-4010-F7A1-969E-03EC83656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31A092-B72A-7606-5EBE-A2C21365A3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EE588-2DD2-2955-CC71-C3C3FA667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7772C-DB8C-40F4-8260-9818D42BF84B}" type="datetime1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9D16F-4A67-8806-EEF8-80C90255C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A839A-70FB-DB6C-F7EC-2F97A7DB2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14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36E70C-C317-1853-2A57-2DC653C198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E0F881-7631-9518-CB06-1095BA17F8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76101-D6F0-0BD9-5676-E4DD74936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56C66-C27E-4377-8F06-85BF5BAB005B}" type="datetime1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29984-811B-C628-0B6B-FE9E101E5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C5CEA-D1F6-D639-B8E2-B49D321DC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18009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F009917-759A-4DBE-BE1E-EF434DC0ACC2}" type="datetime1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89975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B1B1A-9847-4B5E-9892-35F61013A7BC}" type="datetime1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16526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F85AA-1A41-49EC-8BB1-AF1ADC02C8D7}" type="datetime1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01800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0009-2A78-4A89-8B50-BDA9BFFE562D}" type="datetime1">
              <a:rPr lang="en-IN" smtClean="0"/>
              <a:t>05-04-2023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54989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ACC21-2CD3-46C4-B6E6-4F67965B2F02}" type="datetime1">
              <a:rPr lang="en-IN" smtClean="0"/>
              <a:t>05-04-2023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6426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8D643-14AE-4542-8157-5A6B71C428D9}" type="datetime1">
              <a:rPr lang="en-IN" smtClean="0"/>
              <a:t>05-04-2023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08569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7F71-395F-46EA-8956-5F638D490ACF}" type="datetime1">
              <a:rPr lang="en-IN" smtClean="0"/>
              <a:t>05-04-2023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96864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9753A-2433-49E0-B9EE-DB97FF6D6CEE}" type="datetime1">
              <a:rPr lang="en-IN" smtClean="0"/>
              <a:t>05-04-2023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2885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4CEE1-6FC8-7460-E9CC-EC36EF4F4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EEB36-780A-3D75-4231-D3E3DCD66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361BE-FC7C-3977-8957-EACD652D2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5AD42-F2E4-4DBD-89ED-3C01688040AF}" type="datetime1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E18B47-1F77-6FAA-8497-E6800366B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8C667-F0A7-6881-1C49-27C792EB1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79579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3CA5C-4D68-49D7-AA0C-2EBBFDDCEA58}" type="datetime1">
              <a:rPr lang="en-IN" smtClean="0"/>
              <a:t>05-04-2023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52154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593E4-60D0-41A5-A25A-188581E0D370}" type="datetime1">
              <a:rPr lang="en-IN" smtClean="0"/>
              <a:t>05-04-2023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9811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AA979-4774-466B-9E4D-33B43E55BDCF}" type="datetime1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38344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CDEB6-08C5-42F4-966A-D50A8539FB29}" type="datetime1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42156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DD2FB-F5EB-40ED-80D9-1A3BFC90F435}" type="datetime1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61501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A0643-A90B-4803-8B4C-3F0FA5569BE5}" type="datetime1">
              <a:rPr lang="en-IN" smtClean="0"/>
              <a:t>05-04-2023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58311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0098-061A-4274-B0F5-69D4445A5EEA}" type="datetime1">
              <a:rPr lang="en-IN" smtClean="0"/>
              <a:t>05-04-2023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3559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204B6238-B264-42E6-BC8B-01E26C6DD5A6}" type="datetime1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94912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BF200FDE-16D2-4844-9CD5-E887828C4596}" type="datetime1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15035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09917-759A-4DBE-BE1E-EF434DC0ACC2}" type="datetime1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4555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4A4CE-519A-4515-43C4-679032BB5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405963-DA89-9C7A-5B2D-1FCCE9A622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9FA5B-AB07-9DB9-69B6-6C499BB4B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FC3E9-AA50-413C-AC73-202254B8E5B2}" type="datetime1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B6D02-708C-8A5C-E585-62D1E488C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55A63-EC1B-A6C2-86E0-C2BC33A87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697453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B1B1A-9847-4B5E-9892-35F61013A7BC}" type="datetime1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63344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F85AA-1A41-49EC-8BB1-AF1ADC02C8D7}" type="datetime1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44526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0009-2A78-4A89-8B50-BDA9BFFE562D}" type="datetime1">
              <a:rPr lang="en-IN" smtClean="0"/>
              <a:t>05-04-2023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62566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ACC21-2CD3-46C4-B6E6-4F67965B2F02}" type="datetime1">
              <a:rPr lang="en-IN" smtClean="0"/>
              <a:t>05-04-2023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79884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8D643-14AE-4542-8157-5A6B71C428D9}" type="datetime1">
              <a:rPr lang="en-IN" smtClean="0"/>
              <a:t>05-04-2023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80151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7F71-395F-46EA-8956-5F638D490ACF}" type="datetime1">
              <a:rPr lang="en-IN" smtClean="0"/>
              <a:t>05-04-2023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0530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9753A-2433-49E0-B9EE-DB97FF6D6CEE}" type="datetime1">
              <a:rPr lang="en-IN" smtClean="0"/>
              <a:t>05-04-2023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642992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9EC3CA5C-4D68-49D7-AA0C-2EBBFDDCEA58}" type="datetime1">
              <a:rPr lang="en-IN" smtClean="0"/>
              <a:t>05-04-2023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74065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AA9A7-5AA2-4605-9A7D-AFB6663EF6DB}" type="datetime1">
              <a:rPr lang="en-IN" smtClean="0"/>
              <a:t>05-04-2023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9279785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AA9A7-5AA2-4605-9A7D-AFB6663EF6DB}" type="datetime1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0614073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91F82-98EC-AD1D-27A2-281BDA285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A94F2-9746-96CC-40E3-9CDB4448F2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6DA585-FC98-BA55-2A1A-8229DEF2EF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D09229-B7AD-943A-A96A-DCA369DC1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2A2FD-E00F-46D4-AC0D-45BB6DBBF3E9}" type="datetime1">
              <a:rPr lang="en-IN" smtClean="0"/>
              <a:t>05-04-2023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98A75F-8146-2371-FA08-89ED58784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07B0E-AB91-6596-6FE5-ECBF4E12D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089732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AA9A7-5AA2-4605-9A7D-AFB6663EF6DB}" type="datetime1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2534549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AA9A7-5AA2-4605-9A7D-AFB6663EF6DB}" type="datetime1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5060104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AA9A7-5AA2-4605-9A7D-AFB6663EF6DB}" type="datetime1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0715606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AA9A7-5AA2-4605-9A7D-AFB6663EF6DB}" type="datetime1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7423489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B6238-B264-42E6-BC8B-01E26C6DD5A6}" type="datetime1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123983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00FDE-16D2-4844-9CD5-E887828C4596}" type="datetime1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43258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54C02-5775-4652-BF38-D53FDFAD8348}" type="datetime1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20982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5AD42-F2E4-4DBD-89ED-3C01688040AF}" type="datetime1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71996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FC3E9-AA50-413C-AC73-202254B8E5B2}" type="datetime1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19358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2A2FD-E00F-46D4-AC0D-45BB6DBBF3E9}" type="datetime1">
              <a:rPr lang="en-IN" smtClean="0"/>
              <a:t>05-04-2023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5978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9D63B-008B-C611-D9F9-18A16CD83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7C22F7-43EF-C007-97C6-EB97FCEC0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9502AB-11BA-F699-1545-56E89E740F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D573AB-4F4F-93F9-4AF3-D945951F2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80FF19-75DF-F6BE-6676-C5D082514E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4CC6B6-431B-1888-CD44-778B18674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4E2F8-03DF-471D-8C69-F2C4FA9F9277}" type="datetime1">
              <a:rPr lang="en-IN" smtClean="0"/>
              <a:t>05-04-2023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44F542-FF3F-C511-E510-1485187F0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F942B6-C52C-E53E-AF8D-E82FCC6E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89783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4E2F8-03DF-471D-8C69-F2C4FA9F9277}" type="datetime1">
              <a:rPr lang="en-IN" smtClean="0"/>
              <a:t>05-04-2023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074238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3768-51F0-45E2-AD1A-658471E60082}" type="datetime1">
              <a:rPr lang="en-IN" smtClean="0"/>
              <a:t>05-04-2023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302987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33ABA-0034-4D9A-B7C3-02344FEF774A}" type="datetime1">
              <a:rPr lang="en-IN" smtClean="0"/>
              <a:t>05-04-2023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893124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7C2BBA4-BC8D-4AB9-97A8-B722350C6075}" type="datetime1">
              <a:rPr lang="en-IN" smtClean="0"/>
              <a:t>05-04-2023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35507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00339-D65E-4341-83B8-8BBA94B10315}" type="datetime1">
              <a:rPr lang="en-IN" smtClean="0"/>
              <a:t>05-04-2023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02220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7772C-DB8C-40F4-8260-9818D42BF84B}" type="datetime1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160813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56C66-C27E-4377-8F06-85BF5BAB005B}" type="datetime1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333410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09917-759A-4DBE-BE1E-EF434DC0ACC2}" type="datetime1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628230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B1B1A-9847-4B5E-9892-35F61013A7BC}" type="datetime1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085883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F85AA-1A41-49EC-8BB1-AF1ADC02C8D7}" type="datetime1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5717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B5862-6B4F-AEB3-2E92-E2DD62063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EFB638-BD35-32F6-7FB2-4EDCDD76C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3768-51F0-45E2-AD1A-658471E60082}" type="datetime1">
              <a:rPr lang="en-IN" smtClean="0"/>
              <a:t>05-04-2023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AA1CBF-CDBB-EA3F-4B9F-F26800472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91595B-B923-AC2B-9D29-0A426A221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25248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0009-2A78-4A89-8B50-BDA9BFFE562D}" type="datetime1">
              <a:rPr lang="en-IN" smtClean="0"/>
              <a:t>05-04-2023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994140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ACC21-2CD3-46C4-B6E6-4F67965B2F02}" type="datetime1">
              <a:rPr lang="en-IN" smtClean="0"/>
              <a:t>05-04-2023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543997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8D643-14AE-4542-8157-5A6B71C428D9}" type="datetime1">
              <a:rPr lang="en-IN" smtClean="0"/>
              <a:t>05-04-2023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570399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07F71-395F-46EA-8956-5F638D490ACF}" type="datetime1">
              <a:rPr lang="en-IN" smtClean="0"/>
              <a:t>05-04-2023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9630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9753A-2433-49E0-B9EE-DB97FF6D6CEE}" type="datetime1">
              <a:rPr lang="en-IN" smtClean="0"/>
              <a:t>05-04-2023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77219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3CA5C-4D68-49D7-AA0C-2EBBFDDCEA58}" type="datetime1">
              <a:rPr lang="en-IN" smtClean="0"/>
              <a:t>05-04-2023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979596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593E4-60D0-41A5-A25A-188581E0D370}" type="datetime1">
              <a:rPr lang="en-IN" smtClean="0"/>
              <a:t>05-04-2023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82596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AA979-4774-466B-9E4D-33B43E55BDCF}" type="datetime1">
              <a:rPr lang="en-IN" smtClean="0"/>
              <a:t>05-04-2023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69303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CDEB6-08C5-42F4-966A-D50A8539FB29}" type="datetime1">
              <a:rPr lang="en-IN" smtClean="0"/>
              <a:t>05-04-2023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1175487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58A51-792E-4033-8E26-6DF62AF1D0D3}" type="datetime1">
              <a:rPr lang="en-IN" smtClean="0"/>
              <a:t>05-04-2023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3243649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361ABD-FF47-337D-B68D-2F2635373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33ABA-0034-4D9A-B7C3-02344FEF774A}" type="datetime1">
              <a:rPr lang="en-IN" smtClean="0"/>
              <a:t>05-04-2023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F25BC-60CA-9082-1B85-2AA3E299C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8BD9C-80C0-92ED-4B23-EF8BEABFA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698051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A0643-A90B-4803-8B4C-3F0FA5569BE5}" type="datetime1">
              <a:rPr lang="en-IN" smtClean="0"/>
              <a:t>05-04-2023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160891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0098-061A-4274-B0F5-69D4445A5EEA}" type="datetime1">
              <a:rPr lang="en-IN" smtClean="0"/>
              <a:t>05-04-2023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087031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B6238-B264-42E6-BC8B-01E26C6DD5A6}" type="datetime1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926142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00FDE-16D2-4844-9CD5-E887828C4596}" type="datetime1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691631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54C02-5775-4652-BF38-D53FDFAD8348}" type="datetime1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453785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5AD42-F2E4-4DBD-89ED-3C01688040AF}" type="datetime1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258662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FC3E9-AA50-413C-AC73-202254B8E5B2}" type="datetime1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270787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2A2FD-E00F-46D4-AC0D-45BB6DBBF3E9}" type="datetime1">
              <a:rPr lang="en-IN" smtClean="0"/>
              <a:t>05-04-2023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752517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4E2F8-03DF-471D-8C69-F2C4FA9F9277}" type="datetime1">
              <a:rPr lang="en-IN" smtClean="0"/>
              <a:t>05-04-2023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583167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53768-51F0-45E2-AD1A-658471E60082}" type="datetime1">
              <a:rPr lang="en-IN" smtClean="0"/>
              <a:t>05-04-2023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1398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5A9C8-29FD-88EF-D43A-09386CD06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7DBE8-3945-3217-2F51-825EEB78B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2DC797-3CDD-9E10-FAF8-F480E5BBBE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D6B479-392E-E65F-9B82-FABE12A26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2BBA4-BC8D-4AB9-97A8-B722350C6075}" type="datetime1">
              <a:rPr lang="en-IN" smtClean="0"/>
              <a:t>05-04-2023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2EB0C8-C38D-FD58-B723-0CB5079CA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148F93-FF9A-3185-6CE8-9C99C1F71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089044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33ABA-0034-4D9A-B7C3-02344FEF774A}" type="datetime1">
              <a:rPr lang="en-IN" smtClean="0"/>
              <a:t>05-04-2023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503569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2BBA4-BC8D-4AB9-97A8-B722350C6075}" type="datetime1">
              <a:rPr lang="en-IN" smtClean="0"/>
              <a:t>05-04-2023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451865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00339-D65E-4341-83B8-8BBA94B10315}" type="datetime1">
              <a:rPr lang="en-IN" smtClean="0"/>
              <a:t>05-04-2023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164674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7772C-DB8C-40F4-8260-9818D42BF84B}" type="datetime1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02173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56C66-C27E-4377-8F06-85BF5BAB005B}" type="datetime1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4636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A9280-6A1B-FA95-CF0A-63FD68B9F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2D8811-B3C4-6A0F-5912-545D4CD6D0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320183-E2C6-2738-CBCF-DC22C608A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824650-273C-CFEE-85F0-F5BB7E64F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00339-D65E-4341-83B8-8BBA94B10315}" type="datetime1">
              <a:rPr lang="en-IN" smtClean="0"/>
              <a:t>05-04-2023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3BED62-A182-8EE8-AAF7-647ED03E6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8B37F-CF39-2736-580A-33C6F06BC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4034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8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8003FD-060F-FAFF-355E-91FC70F56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9BC3E5-02D2-6D8F-199A-6216A6811D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AF7FA-DDE2-6D73-1063-3E1269BD33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AA9A7-5AA2-4605-9A7D-AFB6663EF6DB}" type="datetime1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7FD29-D2F4-1F8D-E86A-910B795693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04E2F-A90B-EA82-D90F-BC3919EFFA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4550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43F58A51-792E-4033-8E26-6DF62AF1D0D3}" type="datetime1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5159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30EAA9A7-5AA2-4605-9A7D-AFB6663EF6DB}" type="datetime1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56360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  <p:sldLayoutId id="2147483889" r:id="rId13"/>
    <p:sldLayoutId id="2147483890" r:id="rId14"/>
    <p:sldLayoutId id="2147483891" r:id="rId15"/>
    <p:sldLayoutId id="2147483892" r:id="rId16"/>
    <p:sldLayoutId id="2147483893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0EAA9A7-5AA2-4605-9A7D-AFB6663EF6DB}" type="datetime1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8477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AA9A7-5AA2-4605-9A7D-AFB6663EF6DB}" type="datetime1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1746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919" r:id="rId13"/>
    <p:sldLayoutId id="2147483920" r:id="rId14"/>
    <p:sldLayoutId id="2147483921" r:id="rId15"/>
    <p:sldLayoutId id="2147483922" r:id="rId16"/>
    <p:sldLayoutId id="2147483923" r:id="rId17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AA9A7-5AA2-4605-9A7D-AFB6663EF6DB}" type="datetime1">
              <a:rPr lang="en-IN" smtClean="0"/>
              <a:t>05-04-2023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7AE936-ED8B-45A4-B2D2-82EED121A3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03165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5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0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inanna/Netflix_MachineLearning" TargetMode="External"/><Relationship Id="rId2" Type="http://schemas.openxmlformats.org/officeDocument/2006/relationships/hyperlink" Target="https://www.kaggle.com/datasets/shivamb/netflixshowsdatasetId=434238&amp;sortBy=voteCount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1E9F265B-5F1D-12F1-10EB-A94154B4B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344" y="2559199"/>
            <a:ext cx="2449233" cy="24492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C798642-1B25-F8DC-A1CE-FBDB12507D81}"/>
              </a:ext>
            </a:extLst>
          </p:cNvPr>
          <p:cNvSpPr txBox="1"/>
          <p:nvPr/>
        </p:nvSpPr>
        <p:spPr>
          <a:xfrm>
            <a:off x="8509067" y="5008432"/>
            <a:ext cx="330621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Group 1</a:t>
            </a: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Garima Bansal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(2211MC05)</a:t>
            </a:r>
          </a:p>
          <a:p>
            <a:pPr algn="just"/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Konika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Mandal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(2211MC17)</a:t>
            </a:r>
          </a:p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Nikunj Pansari 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2211MC21)</a:t>
            </a:r>
            <a:endParaRPr lang="en-IN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433878-5E09-9F1A-5BC3-79DB141866D4}"/>
              </a:ext>
            </a:extLst>
          </p:cNvPr>
          <p:cNvSpPr txBox="1"/>
          <p:nvPr/>
        </p:nvSpPr>
        <p:spPr>
          <a:xfrm>
            <a:off x="4291980" y="5008432"/>
            <a:ext cx="3608040" cy="473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 594 Seminar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6D3B6A-F5A0-9665-A3C1-9D96B2374D85}"/>
              </a:ext>
            </a:extLst>
          </p:cNvPr>
          <p:cNvSpPr txBox="1"/>
          <p:nvPr/>
        </p:nvSpPr>
        <p:spPr>
          <a:xfrm>
            <a:off x="643577" y="549753"/>
            <a:ext cx="1012806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Netflix Movies &amp;TV Shows Recommender System</a:t>
            </a:r>
            <a:endParaRPr lang="en-IN" sz="4800" dirty="0"/>
          </a:p>
        </p:txBody>
      </p:sp>
      <p:pic>
        <p:nvPicPr>
          <p:cNvPr id="1026" name="Picture 2" descr="Netflix promises it won't run out of TV shows anytime soon, so keep bingeing">
            <a:extLst>
              <a:ext uri="{FF2B5EF4-FFF2-40B4-BE49-F238E27FC236}">
                <a16:creationId xmlns:a16="http://schemas.microsoft.com/office/drawing/2014/main" id="{C56E759D-C9BB-3D7A-E67A-29E76BC0F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666" y="2611583"/>
            <a:ext cx="4172590" cy="234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tflix codes: How to access hidden movies and TV shows">
            <a:extLst>
              <a:ext uri="{FF2B5EF4-FFF2-40B4-BE49-F238E27FC236}">
                <a16:creationId xmlns:a16="http://schemas.microsoft.com/office/drawing/2014/main" id="{F8442150-184D-1C19-B953-0ED8FA8D6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51" y="2779825"/>
            <a:ext cx="3608040" cy="270254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5A63C5-7B52-819F-2F4C-09708CE38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64577" y="6404198"/>
            <a:ext cx="3859795" cy="304801"/>
          </a:xfrm>
        </p:spPr>
        <p:txBody>
          <a:bodyPr/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Indian Institute of Technology Patna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A1C8A5-27B1-C2DC-3713-0D4C3953B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1886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F01674CC-DFAE-0040-BE8E-722092807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2366" y="856112"/>
            <a:ext cx="10510117" cy="465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4D49AB-080F-DF25-ED54-752B248F5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400" kern="12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Indian Institute of Technology  Patna</a:t>
            </a:r>
            <a:endParaRPr lang="en-US" sz="1400" kern="12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F2B672-E5D7-E8D5-28F5-E303BC7C4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47AE936-ED8B-45A4-B2D2-82EED121A33C}" type="slidenum">
              <a:rPr lang="en-US" sz="140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Aft>
                  <a:spcPts val="600"/>
                </a:spcAft>
              </a:pPr>
              <a:t>10</a:t>
            </a:fld>
            <a:endParaRPr lang="en-US" sz="1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19662-9668-BC6A-E488-87E5A0FBAB7E}"/>
              </a:ext>
            </a:extLst>
          </p:cNvPr>
          <p:cNvSpPr txBox="1"/>
          <p:nvPr/>
        </p:nvSpPr>
        <p:spPr>
          <a:xfrm>
            <a:off x="364742" y="225340"/>
            <a:ext cx="27019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Scatter Plot</a:t>
            </a:r>
            <a:endParaRPr lang="en-IN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97E5B8-289D-7F7C-CB1F-4E3491E216A4}"/>
              </a:ext>
            </a:extLst>
          </p:cNvPr>
          <p:cNvSpPr txBox="1"/>
          <p:nvPr/>
        </p:nvSpPr>
        <p:spPr>
          <a:xfrm>
            <a:off x="1364975" y="5510331"/>
            <a:ext cx="89676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for movies are available in all types of rating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TV Shows are not available with PG-13, PG, G, NC-17 and UR ratings </a:t>
            </a:r>
          </a:p>
        </p:txBody>
      </p:sp>
    </p:spTree>
    <p:extLst>
      <p:ext uri="{BB962C8B-B14F-4D97-AF65-F5344CB8AC3E}">
        <p14:creationId xmlns:p14="http://schemas.microsoft.com/office/powerpoint/2010/main" val="839279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419" name="Rectangle 15413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420" name="Arc 15415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418" name="Freeform: Shape 15417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E158EA8-76D4-8D41-2B4B-4F569B1B2C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25"/>
          <a:stretch/>
        </p:blipFill>
        <p:spPr bwMode="auto">
          <a:xfrm>
            <a:off x="2894580" y="378725"/>
            <a:ext cx="7249003" cy="634275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3CCAFD-1064-D579-CD98-FC67BB7E6444}"/>
              </a:ext>
            </a:extLst>
          </p:cNvPr>
          <p:cNvSpPr txBox="1"/>
          <p:nvPr/>
        </p:nvSpPr>
        <p:spPr>
          <a:xfrm>
            <a:off x="221717" y="431796"/>
            <a:ext cx="2229428" cy="5374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Pie Chart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4D49AB-080F-DF25-ED54-752B248F5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Indian Institute of Technology Patna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F2B672-E5D7-E8D5-28F5-E303BC7C4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068" y="6356350"/>
            <a:ext cx="2743200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47AE936-ED8B-45A4-B2D2-82EED121A33C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191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2" name="Rectangle 13351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54" name="Rectangle 13353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C407A8A-8ACA-3C3C-E45A-C85D717C2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1024" y="621308"/>
            <a:ext cx="10408853" cy="500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4D49AB-080F-DF25-ED54-752B248F5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Indian Institute of Technology Patna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F2B672-E5D7-E8D5-28F5-E303BC7C4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47AE936-ED8B-45A4-B2D2-82EED121A33C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F9A44F-C310-796B-0B7E-5025C1D48132}"/>
              </a:ext>
            </a:extLst>
          </p:cNvPr>
          <p:cNvSpPr txBox="1"/>
          <p:nvPr/>
        </p:nvSpPr>
        <p:spPr>
          <a:xfrm>
            <a:off x="924702" y="5577345"/>
            <a:ext cx="106414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users are interested in Dramas, International Movies among movies available on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Netflix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939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2" name="Rectangle 13351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54" name="Rectangle 13353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4D49AB-080F-DF25-ED54-752B248F5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Indian Institute of Technology Patna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F2B672-E5D7-E8D5-28F5-E303BC7C4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47AE936-ED8B-45A4-B2D2-82EED121A33C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B52B5BA-581A-6120-B903-6C5532578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58347"/>
            <a:ext cx="10577732" cy="495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CBAEDE-E1EB-5433-1488-D6B80D1D6247}"/>
              </a:ext>
            </a:extLst>
          </p:cNvPr>
          <p:cNvSpPr txBox="1"/>
          <p:nvPr/>
        </p:nvSpPr>
        <p:spPr>
          <a:xfrm>
            <a:off x="952500" y="5663989"/>
            <a:ext cx="10287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of the users are interested in kid’s TV among TV shows available on Netflix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396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4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4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4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0057E2-653B-97F5-EB0C-6F4A5FF009EA}"/>
              </a:ext>
            </a:extLst>
          </p:cNvPr>
          <p:cNvSpPr txBox="1"/>
          <p:nvPr/>
        </p:nvSpPr>
        <p:spPr>
          <a:xfrm>
            <a:off x="252460" y="840826"/>
            <a:ext cx="3581402" cy="1170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Correlation Matrix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 Heat Map)</a:t>
            </a:r>
            <a:endParaRPr lang="en-US" sz="3200" kern="1200" dirty="0">
              <a:solidFill>
                <a:srgbClr val="FFFFFF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4D49AB-080F-DF25-ED54-752B248F5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713" y="6434357"/>
            <a:ext cx="2832382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sz="14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Indian Institute of Technology Patna</a:t>
            </a:r>
          </a:p>
        </p:txBody>
      </p:sp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2A79CC96-F34D-5419-FD2B-1597D5C8D7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" r="3611"/>
          <a:stretch/>
        </p:blipFill>
        <p:spPr>
          <a:xfrm>
            <a:off x="4197404" y="532896"/>
            <a:ext cx="7530772" cy="603671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F2B672-E5D7-E8D5-28F5-E303BC7C4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9917" y="6299770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47AE936-ED8B-45A4-B2D2-82EED121A33C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14</a:t>
            </a:fld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43E831-42AC-1680-189D-28BE22FDB70D}"/>
              </a:ext>
            </a:extLst>
          </p:cNvPr>
          <p:cNvSpPr txBox="1"/>
          <p:nvPr/>
        </p:nvSpPr>
        <p:spPr>
          <a:xfrm>
            <a:off x="66655" y="2442311"/>
            <a:ext cx="384048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US" sz="22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release year directly doesn’t imply the type of the movie or the show</a:t>
            </a:r>
          </a:p>
          <a:p>
            <a:pPr algn="just"/>
            <a:endParaRPr lang="en-US" sz="22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dark blue color shows a high dependency, light blue  shows less dependency between the attributes</a:t>
            </a:r>
          </a:p>
        </p:txBody>
      </p:sp>
    </p:spTree>
    <p:extLst>
      <p:ext uri="{BB962C8B-B14F-4D97-AF65-F5344CB8AC3E}">
        <p14:creationId xmlns:p14="http://schemas.microsoft.com/office/powerpoint/2010/main" val="2975898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0057E2-653B-97F5-EB0C-6F4A5FF009EA}"/>
              </a:ext>
            </a:extLst>
          </p:cNvPr>
          <p:cNvSpPr txBox="1"/>
          <p:nvPr/>
        </p:nvSpPr>
        <p:spPr>
          <a:xfrm>
            <a:off x="602461" y="1360480"/>
            <a:ext cx="4113935" cy="41370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Here the size of each word indicates its importance or frequency in the whole dataset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Frequency of the word “</a:t>
            </a:r>
            <a:r>
              <a:rPr lang="en-US" sz="24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LOVE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” is maximum in our dataset  </a:t>
            </a:r>
            <a:endParaRPr lang="en-US" sz="2400" dirty="0">
              <a:solidFill>
                <a:srgbClr val="FFFFFF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000" kern="1200" dirty="0">
              <a:solidFill>
                <a:schemeClr val="bg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29C4F8-CC04-DE51-F4A3-4C652A56F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16397" y="1329523"/>
            <a:ext cx="6873142" cy="416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977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4D49AB-080F-DF25-ED54-752B248F5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400" kern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Indian Institute of Technology Patna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F2B672-E5D7-E8D5-28F5-E303BC7C4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47AE936-ED8B-45A4-B2D2-82EED121A33C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208692-FAAE-15D4-EEA4-1B1395ACA464}"/>
              </a:ext>
            </a:extLst>
          </p:cNvPr>
          <p:cNvSpPr txBox="1"/>
          <p:nvPr/>
        </p:nvSpPr>
        <p:spPr>
          <a:xfrm>
            <a:off x="460088" y="271651"/>
            <a:ext cx="7157024" cy="8723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WordCloud</a:t>
            </a:r>
            <a:endParaRPr lang="en-US" sz="4000" dirty="0">
              <a:solidFill>
                <a:srgbClr val="FFFFFF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496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C6FBF-18BE-B8B4-E3A0-31B06146E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53" y="1790759"/>
            <a:ext cx="4605997" cy="610361"/>
          </a:xfrm>
        </p:spPr>
        <p:txBody>
          <a:bodyPr>
            <a:no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Bagging</a:t>
            </a:r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748F11-3A65-53EC-3E28-FA3441299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Indian Institute of Technology Patna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5E11DA-BF36-B867-A0BD-F79AB6AD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936-ED8B-45A4-B2D2-82EED121A33C}" type="slidenum">
              <a:rPr lang="en-IN" smtClean="0"/>
              <a:t>16</a:t>
            </a:fld>
            <a:endParaRPr lang="en-I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40D9E00-6F03-3C6A-10DF-FFCEA0A847D7}"/>
              </a:ext>
            </a:extLst>
          </p:cNvPr>
          <p:cNvSpPr txBox="1">
            <a:spLocks/>
          </p:cNvSpPr>
          <p:nvPr/>
        </p:nvSpPr>
        <p:spPr>
          <a:xfrm>
            <a:off x="251792" y="290764"/>
            <a:ext cx="4556794" cy="9643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Ensemble 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CCC33D-C764-255B-DC0B-6306031262B6}"/>
              </a:ext>
            </a:extLst>
          </p:cNvPr>
          <p:cNvSpPr txBox="1"/>
          <p:nvPr/>
        </p:nvSpPr>
        <p:spPr>
          <a:xfrm>
            <a:off x="6467059" y="1803553"/>
            <a:ext cx="43615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E481068C-0131-E6C2-C4C3-A12124612B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7326885"/>
              </p:ext>
            </p:extLst>
          </p:nvPr>
        </p:nvGraphicFramePr>
        <p:xfrm>
          <a:off x="6467060" y="2511317"/>
          <a:ext cx="5473147" cy="3599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B70EDE3B-F3A5-196E-CF64-FE6F519252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071788"/>
              </p:ext>
            </p:extLst>
          </p:nvPr>
        </p:nvGraphicFramePr>
        <p:xfrm>
          <a:off x="290253" y="2511317"/>
          <a:ext cx="5195291" cy="3599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F8A2683-71FC-1C27-3219-51E0353263AE}"/>
              </a:ext>
            </a:extLst>
          </p:cNvPr>
          <p:cNvSpPr/>
          <p:nvPr/>
        </p:nvSpPr>
        <p:spPr>
          <a:xfrm>
            <a:off x="4808586" y="302777"/>
            <a:ext cx="7131622" cy="11406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just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ultiple models, often called base models, are combined to produce an effective optimal prediction model </a:t>
            </a:r>
          </a:p>
        </p:txBody>
      </p:sp>
    </p:spTree>
    <p:extLst>
      <p:ext uri="{BB962C8B-B14F-4D97-AF65-F5344CB8AC3E}">
        <p14:creationId xmlns:p14="http://schemas.microsoft.com/office/powerpoint/2010/main" val="4150774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3AE99A9B-B43F-DDD4-D5C4-5E8AFAAC7C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0626512"/>
              </p:ext>
            </p:extLst>
          </p:nvPr>
        </p:nvGraphicFramePr>
        <p:xfrm>
          <a:off x="834887" y="1744393"/>
          <a:ext cx="10707756" cy="40998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38C2FE-BF80-E081-9177-1BC15ED59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313971"/>
            <a:ext cx="7543800" cy="365125"/>
          </a:xfrm>
        </p:spPr>
        <p:txBody>
          <a:bodyPr vert="horz" lIns="91440" tIns="45720" rIns="91440" bIns="18288" rtlCol="0">
            <a:normAutofit/>
          </a:bodyPr>
          <a:lstStyle/>
          <a:p>
            <a:pPr algn="ctr" defTabSz="457200">
              <a:spcAft>
                <a:spcPts val="600"/>
              </a:spcAft>
            </a:pPr>
            <a:r>
              <a:rPr lang="en-US" sz="14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Indian Institute of Technology Patna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E75FA-C918-A6F1-9B65-3357771B9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07898" y="6267651"/>
            <a:ext cx="551167" cy="365125"/>
          </a:xfrm>
        </p:spPr>
        <p:txBody>
          <a:bodyPr vert="horz" lIns="91440" tIns="45720" rIns="45720" bIns="45720" rtlCol="0">
            <a:normAutofit/>
          </a:bodyPr>
          <a:lstStyle/>
          <a:p>
            <a:pPr defTabSz="457200">
              <a:spcAft>
                <a:spcPts val="600"/>
              </a:spcAft>
            </a:pPr>
            <a:fld id="{547AE936-ED8B-45A4-B2D2-82EED121A33C}" type="slidenum">
              <a:rPr lang="en-US" sz="14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pPr defTabSz="457200">
                <a:spcAft>
                  <a:spcPts val="600"/>
                </a:spcAft>
              </a:pPr>
              <a:t>17</a:t>
            </a:fld>
            <a:endPara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B2D17C34-83F5-9474-2308-66AED612C4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EF52C8-A7DF-1239-0007-A32005B4B3F6}"/>
              </a:ext>
            </a:extLst>
          </p:cNvPr>
          <p:cNvSpPr txBox="1"/>
          <p:nvPr/>
        </p:nvSpPr>
        <p:spPr>
          <a:xfrm>
            <a:off x="838200" y="551509"/>
            <a:ext cx="102108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Steps of Bagging Classifier</a:t>
            </a:r>
          </a:p>
        </p:txBody>
      </p:sp>
    </p:spTree>
    <p:extLst>
      <p:ext uri="{BB962C8B-B14F-4D97-AF65-F5344CB8AC3E}">
        <p14:creationId xmlns:p14="http://schemas.microsoft.com/office/powerpoint/2010/main" val="462196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1A54E-3D26-C92C-FF29-262685007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326880"/>
            <a:ext cx="9905998" cy="1468582"/>
          </a:xfrm>
        </p:spPr>
        <p:txBody>
          <a:bodyPr>
            <a:norm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we used this ML Model?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38C2FE-BF80-E081-9177-1BC15ED59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24100" y="6247708"/>
            <a:ext cx="7543800" cy="365125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Indian Institute of Technology Patna</a:t>
            </a:r>
            <a:endParaRPr lang="en-IN" sz="1400" dirty="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EE75FA-C918-A6F1-9B65-3357771B9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9975" y="6247709"/>
            <a:ext cx="55116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47AE936-ED8B-45A4-B2D2-82EED121A33C}" type="slidenum">
              <a:rPr lang="en-IN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Aft>
                  <a:spcPts val="600"/>
                </a:spcAft>
              </a:pPr>
              <a:t>18</a:t>
            </a:fld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B2D17C34-83F5-9474-2308-66AED612C4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52E35E87-4815-90E2-4F89-C6F78F9414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5137628"/>
              </p:ext>
            </p:extLst>
          </p:nvPr>
        </p:nvGraphicFramePr>
        <p:xfrm>
          <a:off x="1141413" y="1800225"/>
          <a:ext cx="10088562" cy="3873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72234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41963F9-BE0C-8264-118D-A92198D32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  <a:prstGeom prst="ellipse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600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Before Encoding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8D16D7-9600-71E9-24ED-541188BB9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53" y="1838824"/>
            <a:ext cx="11792590" cy="435877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74C10D-4D7A-B3E5-85B2-57FC96B92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Indian Institute of Technology Patna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3BD446-7347-F5B8-A387-103BD876B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47AE936-ED8B-45A4-B2D2-82EED121A33C}" type="slidenum">
              <a:rPr lang="en-US" sz="1000"/>
              <a:pPr>
                <a:spcAft>
                  <a:spcPts val="600"/>
                </a:spcAft>
              </a:pPr>
              <a:t>19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52270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etflix: Top 10 Netflix movies and TV shows in the United States | Lifestyle">
            <a:extLst>
              <a:ext uri="{FF2B5EF4-FFF2-40B4-BE49-F238E27FC236}">
                <a16:creationId xmlns:a16="http://schemas.microsoft.com/office/drawing/2014/main" id="{78DA99B0-24A0-D3BD-1EC4-79AB24FEF6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48" r="2" b="2"/>
          <a:stretch/>
        </p:blipFill>
        <p:spPr bwMode="auto">
          <a:xfrm>
            <a:off x="6015107" y="-1"/>
            <a:ext cx="6176895" cy="293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etflix TV Shows and Movies | Kaggle">
            <a:extLst>
              <a:ext uri="{FF2B5EF4-FFF2-40B4-BE49-F238E27FC236}">
                <a16:creationId xmlns:a16="http://schemas.microsoft.com/office/drawing/2014/main" id="{EE799A81-9226-31CD-F6DC-B76F0DA07A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1" r="1" b="594"/>
          <a:stretch/>
        </p:blipFill>
        <p:spPr bwMode="auto">
          <a:xfrm>
            <a:off x="4203638" y="2937953"/>
            <a:ext cx="7988360" cy="392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8" name="Freeform: Shape 2067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70" name="Freeform: Shape 2069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681EF0-CC82-B3A4-F8CD-6EC50B467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614" y="730231"/>
            <a:ext cx="5266155" cy="981432"/>
          </a:xfrm>
        </p:spPr>
        <p:txBody>
          <a:bodyPr>
            <a:normAutofit/>
          </a:bodyPr>
          <a:lstStyle/>
          <a:p>
            <a:r>
              <a:rPr lang="en-US" sz="4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IN" sz="48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5B51C-7881-518B-A869-A2E70A148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338" y="1711663"/>
            <a:ext cx="5612765" cy="416424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 (using Python)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Implementation : Bagging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 Scope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4D49AB-080F-DF25-ED54-752B248F5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1248" y="6356350"/>
            <a:ext cx="3276273" cy="365125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400" dirty="0">
                <a:solidFill>
                  <a:schemeClr val="tx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Indian Institute of Technology Patna</a:t>
            </a:r>
            <a:endParaRPr lang="en-IN" sz="1400" dirty="0">
              <a:solidFill>
                <a:schemeClr val="tx1">
                  <a:alpha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F2B672-E5D7-E8D5-28F5-E303BC7C4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2140" y="6356350"/>
            <a:ext cx="668938" cy="365125"/>
          </a:xfrm>
          <a:prstGeom prst="ellipse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547AE936-ED8B-45A4-B2D2-82EED121A33C}" type="slidenum">
              <a:rPr lang="en-IN" sz="1400">
                <a:solidFill>
                  <a:srgbClr val="FFFFFF">
                    <a:alpha val="8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IN" sz="1400" dirty="0">
              <a:solidFill>
                <a:srgbClr val="FFFFFF">
                  <a:alpha val="8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774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C1D2A37-F780-07AB-AB34-A2D9F6697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Encoded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2A1CE8-8459-4A97-C7FD-C23825238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954" y="1364251"/>
            <a:ext cx="10410371" cy="485557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209AFA-BFB5-2671-7F90-052CF2D9D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70040" y="6447631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Indian Institute of Technology Patna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8B61DA-C908-28EA-ED15-B6D9AE9D9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47AE936-ED8B-45A4-B2D2-82EED121A33C}" type="slidenum">
              <a:rPr lang="en-US" sz="1000"/>
              <a:pPr>
                <a:spcAft>
                  <a:spcPts val="600"/>
                </a:spcAft>
              </a:pPr>
              <a:t>20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25572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121" y="457200"/>
            <a:ext cx="10563758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5505D23-3C29-595A-BBB9-BD2BFB16E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4454" y="1012580"/>
            <a:ext cx="2962838" cy="4838728"/>
          </a:xfrm>
        </p:spPr>
        <p:txBody>
          <a:bodyPr anchor="ctr">
            <a:normAutofit/>
          </a:bodyPr>
          <a:lstStyle/>
          <a:p>
            <a:pPr defTabSz="786384"/>
            <a:r>
              <a:rPr lang="en-IN" sz="4644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Results &amp; Analysis</a:t>
            </a:r>
            <a:endParaRPr lang="en-IN" sz="5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224578" y="3458223"/>
            <a:ext cx="4688840" cy="15850"/>
          </a:xfrm>
          <a:custGeom>
            <a:avLst/>
            <a:gdLst>
              <a:gd name="connsiteX0" fmla="*/ 0 w 4688840"/>
              <a:gd name="connsiteY0" fmla="*/ 0 h 15850"/>
              <a:gd name="connsiteX1" fmla="*/ 622946 w 4688840"/>
              <a:gd name="connsiteY1" fmla="*/ 0 h 15850"/>
              <a:gd name="connsiteX2" fmla="*/ 1152115 w 4688840"/>
              <a:gd name="connsiteY2" fmla="*/ 0 h 15850"/>
              <a:gd name="connsiteX3" fmla="*/ 1728172 w 4688840"/>
              <a:gd name="connsiteY3" fmla="*/ 0 h 15850"/>
              <a:gd name="connsiteX4" fmla="*/ 2444895 w 4688840"/>
              <a:gd name="connsiteY4" fmla="*/ 0 h 15850"/>
              <a:gd name="connsiteX5" fmla="*/ 3067841 w 4688840"/>
              <a:gd name="connsiteY5" fmla="*/ 0 h 15850"/>
              <a:gd name="connsiteX6" fmla="*/ 3643899 w 4688840"/>
              <a:gd name="connsiteY6" fmla="*/ 0 h 15850"/>
              <a:gd name="connsiteX7" fmla="*/ 4688840 w 4688840"/>
              <a:gd name="connsiteY7" fmla="*/ 0 h 15850"/>
              <a:gd name="connsiteX8" fmla="*/ 4688840 w 4688840"/>
              <a:gd name="connsiteY8" fmla="*/ 15850 h 15850"/>
              <a:gd name="connsiteX9" fmla="*/ 4019006 w 4688840"/>
              <a:gd name="connsiteY9" fmla="*/ 15850 h 15850"/>
              <a:gd name="connsiteX10" fmla="*/ 3442948 w 4688840"/>
              <a:gd name="connsiteY10" fmla="*/ 15850 h 15850"/>
              <a:gd name="connsiteX11" fmla="*/ 2679337 w 4688840"/>
              <a:gd name="connsiteY11" fmla="*/ 15850 h 15850"/>
              <a:gd name="connsiteX12" fmla="*/ 2056391 w 4688840"/>
              <a:gd name="connsiteY12" fmla="*/ 15850 h 15850"/>
              <a:gd name="connsiteX13" fmla="*/ 1527222 w 4688840"/>
              <a:gd name="connsiteY13" fmla="*/ 15850 h 15850"/>
              <a:gd name="connsiteX14" fmla="*/ 810499 w 4688840"/>
              <a:gd name="connsiteY14" fmla="*/ 15850 h 15850"/>
              <a:gd name="connsiteX15" fmla="*/ 0 w 4688840"/>
              <a:gd name="connsiteY15" fmla="*/ 15850 h 15850"/>
              <a:gd name="connsiteX16" fmla="*/ 0 w 4688840"/>
              <a:gd name="connsiteY16" fmla="*/ 0 h 15850"/>
              <a:gd name="connsiteX0" fmla="*/ 0 w 4688840"/>
              <a:gd name="connsiteY0" fmla="*/ 0 h 15850"/>
              <a:gd name="connsiteX1" fmla="*/ 622946 w 4688840"/>
              <a:gd name="connsiteY1" fmla="*/ 0 h 15850"/>
              <a:gd name="connsiteX2" fmla="*/ 1152115 w 4688840"/>
              <a:gd name="connsiteY2" fmla="*/ 0 h 15850"/>
              <a:gd name="connsiteX3" fmla="*/ 1915726 w 4688840"/>
              <a:gd name="connsiteY3" fmla="*/ 0 h 15850"/>
              <a:gd name="connsiteX4" fmla="*/ 2538672 w 4688840"/>
              <a:gd name="connsiteY4" fmla="*/ 0 h 15850"/>
              <a:gd name="connsiteX5" fmla="*/ 3161618 w 4688840"/>
              <a:gd name="connsiteY5" fmla="*/ 0 h 15850"/>
              <a:gd name="connsiteX6" fmla="*/ 3925229 w 4688840"/>
              <a:gd name="connsiteY6" fmla="*/ 0 h 15850"/>
              <a:gd name="connsiteX7" fmla="*/ 4688840 w 4688840"/>
              <a:gd name="connsiteY7" fmla="*/ 0 h 15850"/>
              <a:gd name="connsiteX8" fmla="*/ 4688840 w 4688840"/>
              <a:gd name="connsiteY8" fmla="*/ 15850 h 15850"/>
              <a:gd name="connsiteX9" fmla="*/ 4112783 w 4688840"/>
              <a:gd name="connsiteY9" fmla="*/ 15850 h 15850"/>
              <a:gd name="connsiteX10" fmla="*/ 3442948 w 4688840"/>
              <a:gd name="connsiteY10" fmla="*/ 15850 h 15850"/>
              <a:gd name="connsiteX11" fmla="*/ 2773114 w 4688840"/>
              <a:gd name="connsiteY11" fmla="*/ 15850 h 15850"/>
              <a:gd name="connsiteX12" fmla="*/ 2150168 w 4688840"/>
              <a:gd name="connsiteY12" fmla="*/ 15850 h 15850"/>
              <a:gd name="connsiteX13" fmla="*/ 1386557 w 4688840"/>
              <a:gd name="connsiteY13" fmla="*/ 15850 h 15850"/>
              <a:gd name="connsiteX14" fmla="*/ 622946 w 4688840"/>
              <a:gd name="connsiteY14" fmla="*/ 15850 h 15850"/>
              <a:gd name="connsiteX15" fmla="*/ 0 w 4688840"/>
              <a:gd name="connsiteY15" fmla="*/ 15850 h 15850"/>
              <a:gd name="connsiteX16" fmla="*/ 0 w 4688840"/>
              <a:gd name="connsiteY16" fmla="*/ 0 h 1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688840" h="15850" fill="none" extrusionOk="0">
                <a:moveTo>
                  <a:pt x="0" y="0"/>
                </a:moveTo>
                <a:cubicBezTo>
                  <a:pt x="126295" y="21349"/>
                  <a:pt x="439672" y="5217"/>
                  <a:pt x="622946" y="0"/>
                </a:cubicBezTo>
                <a:cubicBezTo>
                  <a:pt x="806961" y="315"/>
                  <a:pt x="936637" y="25556"/>
                  <a:pt x="1152115" y="0"/>
                </a:cubicBezTo>
                <a:cubicBezTo>
                  <a:pt x="1360903" y="-19910"/>
                  <a:pt x="1440073" y="24137"/>
                  <a:pt x="1728172" y="0"/>
                </a:cubicBezTo>
                <a:cubicBezTo>
                  <a:pt x="2005760" y="-57416"/>
                  <a:pt x="2139489" y="-19997"/>
                  <a:pt x="2444895" y="0"/>
                </a:cubicBezTo>
                <a:cubicBezTo>
                  <a:pt x="2721409" y="22025"/>
                  <a:pt x="2819002" y="9693"/>
                  <a:pt x="3067841" y="0"/>
                </a:cubicBezTo>
                <a:cubicBezTo>
                  <a:pt x="3299257" y="30491"/>
                  <a:pt x="3459045" y="-44178"/>
                  <a:pt x="3643899" y="0"/>
                </a:cubicBezTo>
                <a:cubicBezTo>
                  <a:pt x="3847127" y="35787"/>
                  <a:pt x="4166978" y="-55918"/>
                  <a:pt x="4688840" y="0"/>
                </a:cubicBezTo>
                <a:cubicBezTo>
                  <a:pt x="4688917" y="6447"/>
                  <a:pt x="4687818" y="10960"/>
                  <a:pt x="4688840" y="15850"/>
                </a:cubicBezTo>
                <a:cubicBezTo>
                  <a:pt x="4411318" y="22727"/>
                  <a:pt x="4262428" y="31744"/>
                  <a:pt x="4019006" y="15850"/>
                </a:cubicBezTo>
                <a:cubicBezTo>
                  <a:pt x="3786274" y="-28516"/>
                  <a:pt x="3602629" y="-7819"/>
                  <a:pt x="3442948" y="15850"/>
                </a:cubicBezTo>
                <a:cubicBezTo>
                  <a:pt x="3286692" y="4982"/>
                  <a:pt x="3045293" y="-40770"/>
                  <a:pt x="2679337" y="15850"/>
                </a:cubicBezTo>
                <a:cubicBezTo>
                  <a:pt x="2315985" y="62495"/>
                  <a:pt x="2245692" y="25614"/>
                  <a:pt x="2056391" y="15850"/>
                </a:cubicBezTo>
                <a:cubicBezTo>
                  <a:pt x="1890923" y="15135"/>
                  <a:pt x="1638589" y="44551"/>
                  <a:pt x="1527222" y="15850"/>
                </a:cubicBezTo>
                <a:cubicBezTo>
                  <a:pt x="1431362" y="20597"/>
                  <a:pt x="956683" y="-15298"/>
                  <a:pt x="810499" y="15850"/>
                </a:cubicBezTo>
                <a:cubicBezTo>
                  <a:pt x="703996" y="40299"/>
                  <a:pt x="314811" y="47888"/>
                  <a:pt x="0" y="15850"/>
                </a:cubicBezTo>
                <a:cubicBezTo>
                  <a:pt x="440" y="11620"/>
                  <a:pt x="-317" y="7592"/>
                  <a:pt x="0" y="0"/>
                </a:cubicBezTo>
                <a:close/>
              </a:path>
              <a:path w="4688840" h="15850" stroke="0" extrusionOk="0">
                <a:moveTo>
                  <a:pt x="0" y="0"/>
                </a:moveTo>
                <a:cubicBezTo>
                  <a:pt x="251335" y="47330"/>
                  <a:pt x="399030" y="-20185"/>
                  <a:pt x="622946" y="0"/>
                </a:cubicBezTo>
                <a:cubicBezTo>
                  <a:pt x="802163" y="11034"/>
                  <a:pt x="1025874" y="7158"/>
                  <a:pt x="1152115" y="0"/>
                </a:cubicBezTo>
                <a:cubicBezTo>
                  <a:pt x="1312968" y="-9775"/>
                  <a:pt x="1727044" y="-33888"/>
                  <a:pt x="1915726" y="0"/>
                </a:cubicBezTo>
                <a:cubicBezTo>
                  <a:pt x="2066924" y="28646"/>
                  <a:pt x="2261470" y="10848"/>
                  <a:pt x="2538672" y="0"/>
                </a:cubicBezTo>
                <a:cubicBezTo>
                  <a:pt x="2805038" y="-19035"/>
                  <a:pt x="2916197" y="-28431"/>
                  <a:pt x="3161618" y="0"/>
                </a:cubicBezTo>
                <a:cubicBezTo>
                  <a:pt x="3454304" y="54265"/>
                  <a:pt x="3705015" y="-6646"/>
                  <a:pt x="3925229" y="0"/>
                </a:cubicBezTo>
                <a:cubicBezTo>
                  <a:pt x="4177471" y="20614"/>
                  <a:pt x="4391331" y="-1662"/>
                  <a:pt x="4688840" y="0"/>
                </a:cubicBezTo>
                <a:cubicBezTo>
                  <a:pt x="4689064" y="6767"/>
                  <a:pt x="4689420" y="9178"/>
                  <a:pt x="4688840" y="15850"/>
                </a:cubicBezTo>
                <a:cubicBezTo>
                  <a:pt x="4438927" y="31842"/>
                  <a:pt x="4304558" y="-26888"/>
                  <a:pt x="4112783" y="15850"/>
                </a:cubicBezTo>
                <a:cubicBezTo>
                  <a:pt x="3949188" y="25446"/>
                  <a:pt x="3607934" y="-6861"/>
                  <a:pt x="3442948" y="15850"/>
                </a:cubicBezTo>
                <a:cubicBezTo>
                  <a:pt x="3302687" y="14253"/>
                  <a:pt x="3099740" y="-19213"/>
                  <a:pt x="2773114" y="15850"/>
                </a:cubicBezTo>
                <a:cubicBezTo>
                  <a:pt x="2449843" y="39755"/>
                  <a:pt x="2431887" y="9461"/>
                  <a:pt x="2150168" y="15850"/>
                </a:cubicBezTo>
                <a:cubicBezTo>
                  <a:pt x="1888241" y="37228"/>
                  <a:pt x="1613106" y="35977"/>
                  <a:pt x="1386557" y="15850"/>
                </a:cubicBezTo>
                <a:cubicBezTo>
                  <a:pt x="1075920" y="22165"/>
                  <a:pt x="799695" y="-10884"/>
                  <a:pt x="622946" y="15850"/>
                </a:cubicBezTo>
                <a:cubicBezTo>
                  <a:pt x="416554" y="39209"/>
                  <a:pt x="162041" y="43374"/>
                  <a:pt x="0" y="15850"/>
                </a:cubicBezTo>
                <a:cubicBezTo>
                  <a:pt x="310" y="12435"/>
                  <a:pt x="872" y="5802"/>
                  <a:pt x="0" y="0"/>
                </a:cubicBezTo>
                <a:close/>
              </a:path>
              <a:path w="4688840" h="15850" fill="none" stroke="0" extrusionOk="0">
                <a:moveTo>
                  <a:pt x="0" y="0"/>
                </a:moveTo>
                <a:cubicBezTo>
                  <a:pt x="96461" y="-42256"/>
                  <a:pt x="397561" y="22492"/>
                  <a:pt x="622946" y="0"/>
                </a:cubicBezTo>
                <a:cubicBezTo>
                  <a:pt x="823173" y="-7070"/>
                  <a:pt x="912250" y="26132"/>
                  <a:pt x="1152115" y="0"/>
                </a:cubicBezTo>
                <a:cubicBezTo>
                  <a:pt x="1341055" y="-8218"/>
                  <a:pt x="1456967" y="20705"/>
                  <a:pt x="1728172" y="0"/>
                </a:cubicBezTo>
                <a:cubicBezTo>
                  <a:pt x="1979034" y="-25180"/>
                  <a:pt x="2183553" y="-13031"/>
                  <a:pt x="2444895" y="0"/>
                </a:cubicBezTo>
                <a:cubicBezTo>
                  <a:pt x="2734512" y="20199"/>
                  <a:pt x="2831285" y="-20535"/>
                  <a:pt x="3067841" y="0"/>
                </a:cubicBezTo>
                <a:cubicBezTo>
                  <a:pt x="3277888" y="696"/>
                  <a:pt x="3463211" y="-16435"/>
                  <a:pt x="3643899" y="0"/>
                </a:cubicBezTo>
                <a:cubicBezTo>
                  <a:pt x="3807410" y="-44751"/>
                  <a:pt x="4151640" y="14160"/>
                  <a:pt x="4688840" y="0"/>
                </a:cubicBezTo>
                <a:cubicBezTo>
                  <a:pt x="4689128" y="6512"/>
                  <a:pt x="4689394" y="10807"/>
                  <a:pt x="4688840" y="15850"/>
                </a:cubicBezTo>
                <a:cubicBezTo>
                  <a:pt x="4386109" y="11675"/>
                  <a:pt x="4274684" y="53986"/>
                  <a:pt x="4019006" y="15850"/>
                </a:cubicBezTo>
                <a:cubicBezTo>
                  <a:pt x="3772535" y="-13286"/>
                  <a:pt x="3588049" y="45717"/>
                  <a:pt x="3442948" y="15850"/>
                </a:cubicBezTo>
                <a:cubicBezTo>
                  <a:pt x="3330560" y="56947"/>
                  <a:pt x="3043426" y="1434"/>
                  <a:pt x="2679337" y="15850"/>
                </a:cubicBezTo>
                <a:cubicBezTo>
                  <a:pt x="2340165" y="46847"/>
                  <a:pt x="2241920" y="8234"/>
                  <a:pt x="2056391" y="15850"/>
                </a:cubicBezTo>
                <a:cubicBezTo>
                  <a:pt x="1853877" y="21872"/>
                  <a:pt x="1628801" y="5895"/>
                  <a:pt x="1527222" y="15850"/>
                </a:cubicBezTo>
                <a:cubicBezTo>
                  <a:pt x="1397515" y="13294"/>
                  <a:pt x="949973" y="-25964"/>
                  <a:pt x="810499" y="15850"/>
                </a:cubicBezTo>
                <a:cubicBezTo>
                  <a:pt x="662333" y="32407"/>
                  <a:pt x="234341" y="28068"/>
                  <a:pt x="0" y="15850"/>
                </a:cubicBezTo>
                <a:cubicBezTo>
                  <a:pt x="133" y="11927"/>
                  <a:pt x="194" y="772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688840"/>
                      <a:gd name="connsiteY0" fmla="*/ 0 h 15850"/>
                      <a:gd name="connsiteX1" fmla="*/ 622946 w 4688840"/>
                      <a:gd name="connsiteY1" fmla="*/ 0 h 15850"/>
                      <a:gd name="connsiteX2" fmla="*/ 1152115 w 4688840"/>
                      <a:gd name="connsiteY2" fmla="*/ 0 h 15850"/>
                      <a:gd name="connsiteX3" fmla="*/ 1728172 w 4688840"/>
                      <a:gd name="connsiteY3" fmla="*/ 0 h 15850"/>
                      <a:gd name="connsiteX4" fmla="*/ 2444895 w 4688840"/>
                      <a:gd name="connsiteY4" fmla="*/ 0 h 15850"/>
                      <a:gd name="connsiteX5" fmla="*/ 3067841 w 4688840"/>
                      <a:gd name="connsiteY5" fmla="*/ 0 h 15850"/>
                      <a:gd name="connsiteX6" fmla="*/ 3643899 w 4688840"/>
                      <a:gd name="connsiteY6" fmla="*/ 0 h 15850"/>
                      <a:gd name="connsiteX7" fmla="*/ 4688840 w 4688840"/>
                      <a:gd name="connsiteY7" fmla="*/ 0 h 15850"/>
                      <a:gd name="connsiteX8" fmla="*/ 4688840 w 4688840"/>
                      <a:gd name="connsiteY8" fmla="*/ 15850 h 15850"/>
                      <a:gd name="connsiteX9" fmla="*/ 4019006 w 4688840"/>
                      <a:gd name="connsiteY9" fmla="*/ 15850 h 15850"/>
                      <a:gd name="connsiteX10" fmla="*/ 3442948 w 4688840"/>
                      <a:gd name="connsiteY10" fmla="*/ 15850 h 15850"/>
                      <a:gd name="connsiteX11" fmla="*/ 2679337 w 4688840"/>
                      <a:gd name="connsiteY11" fmla="*/ 15850 h 15850"/>
                      <a:gd name="connsiteX12" fmla="*/ 2056391 w 4688840"/>
                      <a:gd name="connsiteY12" fmla="*/ 15850 h 15850"/>
                      <a:gd name="connsiteX13" fmla="*/ 1527222 w 4688840"/>
                      <a:gd name="connsiteY13" fmla="*/ 15850 h 15850"/>
                      <a:gd name="connsiteX14" fmla="*/ 810499 w 4688840"/>
                      <a:gd name="connsiteY14" fmla="*/ 15850 h 15850"/>
                      <a:gd name="connsiteX15" fmla="*/ 0 w 4688840"/>
                      <a:gd name="connsiteY15" fmla="*/ 15850 h 15850"/>
                      <a:gd name="connsiteX16" fmla="*/ 0 w 4688840"/>
                      <a:gd name="connsiteY16" fmla="*/ 0 h 15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688840" h="15850" fill="none" extrusionOk="0">
                        <a:moveTo>
                          <a:pt x="0" y="0"/>
                        </a:moveTo>
                        <a:cubicBezTo>
                          <a:pt x="128148" y="-22711"/>
                          <a:pt x="432926" y="9219"/>
                          <a:pt x="622946" y="0"/>
                        </a:cubicBezTo>
                        <a:cubicBezTo>
                          <a:pt x="812966" y="-9219"/>
                          <a:pt x="945928" y="25061"/>
                          <a:pt x="1152115" y="0"/>
                        </a:cubicBezTo>
                        <a:cubicBezTo>
                          <a:pt x="1358302" y="-25061"/>
                          <a:pt x="1458063" y="14650"/>
                          <a:pt x="1728172" y="0"/>
                        </a:cubicBezTo>
                        <a:cubicBezTo>
                          <a:pt x="1998281" y="-14650"/>
                          <a:pt x="2172936" y="-18104"/>
                          <a:pt x="2444895" y="0"/>
                        </a:cubicBezTo>
                        <a:cubicBezTo>
                          <a:pt x="2716854" y="18104"/>
                          <a:pt x="2824149" y="-5848"/>
                          <a:pt x="3067841" y="0"/>
                        </a:cubicBezTo>
                        <a:cubicBezTo>
                          <a:pt x="3311533" y="5848"/>
                          <a:pt x="3473005" y="-25656"/>
                          <a:pt x="3643899" y="0"/>
                        </a:cubicBezTo>
                        <a:cubicBezTo>
                          <a:pt x="3814793" y="25656"/>
                          <a:pt x="4169180" y="-10216"/>
                          <a:pt x="4688840" y="0"/>
                        </a:cubicBezTo>
                        <a:cubicBezTo>
                          <a:pt x="4688159" y="5970"/>
                          <a:pt x="4688973" y="10706"/>
                          <a:pt x="4688840" y="15850"/>
                        </a:cubicBezTo>
                        <a:cubicBezTo>
                          <a:pt x="4413445" y="16096"/>
                          <a:pt x="4267669" y="48249"/>
                          <a:pt x="4019006" y="15850"/>
                        </a:cubicBezTo>
                        <a:cubicBezTo>
                          <a:pt x="3770343" y="-16549"/>
                          <a:pt x="3585715" y="21547"/>
                          <a:pt x="3442948" y="15850"/>
                        </a:cubicBezTo>
                        <a:cubicBezTo>
                          <a:pt x="3300181" y="10153"/>
                          <a:pt x="3025146" y="-20958"/>
                          <a:pt x="2679337" y="15850"/>
                        </a:cubicBezTo>
                        <a:cubicBezTo>
                          <a:pt x="2333528" y="52658"/>
                          <a:pt x="2240954" y="12776"/>
                          <a:pt x="2056391" y="15850"/>
                        </a:cubicBezTo>
                        <a:cubicBezTo>
                          <a:pt x="1871828" y="18924"/>
                          <a:pt x="1645787" y="17615"/>
                          <a:pt x="1527222" y="15850"/>
                        </a:cubicBezTo>
                        <a:cubicBezTo>
                          <a:pt x="1408657" y="14085"/>
                          <a:pt x="959149" y="-7259"/>
                          <a:pt x="810499" y="15850"/>
                        </a:cubicBezTo>
                        <a:cubicBezTo>
                          <a:pt x="661849" y="38959"/>
                          <a:pt x="273574" y="5159"/>
                          <a:pt x="0" y="15850"/>
                        </a:cubicBezTo>
                        <a:cubicBezTo>
                          <a:pt x="352" y="11536"/>
                          <a:pt x="-459" y="7244"/>
                          <a:pt x="0" y="0"/>
                        </a:cubicBezTo>
                        <a:close/>
                      </a:path>
                      <a:path w="4688840" h="15850" stroke="0" extrusionOk="0">
                        <a:moveTo>
                          <a:pt x="0" y="0"/>
                        </a:moveTo>
                        <a:cubicBezTo>
                          <a:pt x="230309" y="26530"/>
                          <a:pt x="422002" y="10534"/>
                          <a:pt x="622946" y="0"/>
                        </a:cubicBezTo>
                        <a:cubicBezTo>
                          <a:pt x="823890" y="-10534"/>
                          <a:pt x="999298" y="1193"/>
                          <a:pt x="1152115" y="0"/>
                        </a:cubicBezTo>
                        <a:cubicBezTo>
                          <a:pt x="1304932" y="-1193"/>
                          <a:pt x="1737112" y="-15904"/>
                          <a:pt x="1915726" y="0"/>
                        </a:cubicBezTo>
                        <a:cubicBezTo>
                          <a:pt x="2094340" y="15904"/>
                          <a:pt x="2261166" y="6289"/>
                          <a:pt x="2538672" y="0"/>
                        </a:cubicBezTo>
                        <a:cubicBezTo>
                          <a:pt x="2816178" y="-6289"/>
                          <a:pt x="2902233" y="-13322"/>
                          <a:pt x="3161618" y="0"/>
                        </a:cubicBezTo>
                        <a:cubicBezTo>
                          <a:pt x="3421003" y="13322"/>
                          <a:pt x="3657208" y="-14841"/>
                          <a:pt x="3925229" y="0"/>
                        </a:cubicBezTo>
                        <a:cubicBezTo>
                          <a:pt x="4193250" y="14841"/>
                          <a:pt x="4391606" y="7792"/>
                          <a:pt x="4688840" y="0"/>
                        </a:cubicBezTo>
                        <a:cubicBezTo>
                          <a:pt x="4689017" y="7247"/>
                          <a:pt x="4689333" y="9436"/>
                          <a:pt x="4688840" y="15850"/>
                        </a:cubicBezTo>
                        <a:cubicBezTo>
                          <a:pt x="4452489" y="30783"/>
                          <a:pt x="4290317" y="-4715"/>
                          <a:pt x="4112783" y="15850"/>
                        </a:cubicBezTo>
                        <a:cubicBezTo>
                          <a:pt x="3935249" y="36415"/>
                          <a:pt x="3589111" y="-5400"/>
                          <a:pt x="3442948" y="15850"/>
                        </a:cubicBezTo>
                        <a:cubicBezTo>
                          <a:pt x="3296785" y="37100"/>
                          <a:pt x="3095193" y="-2132"/>
                          <a:pt x="2773114" y="15850"/>
                        </a:cubicBezTo>
                        <a:cubicBezTo>
                          <a:pt x="2451035" y="33832"/>
                          <a:pt x="2435445" y="13273"/>
                          <a:pt x="2150168" y="15850"/>
                        </a:cubicBezTo>
                        <a:cubicBezTo>
                          <a:pt x="1864891" y="18427"/>
                          <a:pt x="1656023" y="23978"/>
                          <a:pt x="1386557" y="15850"/>
                        </a:cubicBezTo>
                        <a:cubicBezTo>
                          <a:pt x="1117091" y="7722"/>
                          <a:pt x="799981" y="3381"/>
                          <a:pt x="622946" y="15850"/>
                        </a:cubicBezTo>
                        <a:cubicBezTo>
                          <a:pt x="445911" y="28319"/>
                          <a:pt x="162914" y="30169"/>
                          <a:pt x="0" y="15850"/>
                        </a:cubicBezTo>
                        <a:cubicBezTo>
                          <a:pt x="516" y="12616"/>
                          <a:pt x="238" y="574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FA58A1-8B61-C259-6134-CAECC9CC6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6922" y="5829947"/>
            <a:ext cx="3404624" cy="472280"/>
          </a:xfrm>
        </p:spPr>
        <p:txBody>
          <a:bodyPr/>
          <a:lstStyle/>
          <a:p>
            <a:pPr defTabSz="503286">
              <a:spcAft>
                <a:spcPts val="516"/>
              </a:spcAft>
            </a:pPr>
            <a:r>
              <a:rPr lang="en-US" sz="1204" kern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Indian Institute of Technology Patna</a:t>
            </a:r>
            <a:endParaRPr lang="en-IN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676CEB-6718-99F5-895B-010BBC95C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84571" y="5963587"/>
            <a:ext cx="1540172" cy="205000"/>
          </a:xfrm>
        </p:spPr>
        <p:txBody>
          <a:bodyPr/>
          <a:lstStyle/>
          <a:p>
            <a:pPr defTabSz="503286">
              <a:spcAft>
                <a:spcPts val="516"/>
              </a:spcAft>
            </a:pPr>
            <a:fld id="{547AE936-ED8B-45A4-B2D2-82EED121A33C}" type="slidenum">
              <a:rPr lang="en-IN" sz="1204" kern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defTabSz="503286">
                <a:spcAft>
                  <a:spcPts val="516"/>
                </a:spcAft>
              </a:pPr>
              <a:t>21</a:t>
            </a:fld>
            <a:endParaRPr lang="en-IN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D7EC7EDF-FD59-F0EF-3001-CC62580FC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0704" y="1318958"/>
            <a:ext cx="6102703" cy="1180516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1AE696-B576-532D-599E-00EB0A430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852" y="2389089"/>
            <a:ext cx="5994555" cy="953198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A7FC234-3039-C8DE-4BA8-2CD4D96A965B}"/>
              </a:ext>
            </a:extLst>
          </p:cNvPr>
          <p:cNvSpPr txBox="1">
            <a:spLocks/>
          </p:cNvSpPr>
          <p:nvPr/>
        </p:nvSpPr>
        <p:spPr>
          <a:xfrm>
            <a:off x="4918852" y="3417141"/>
            <a:ext cx="5903994" cy="1193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503286">
              <a:spcBef>
                <a:spcPts val="550"/>
              </a:spcBef>
              <a:buNone/>
            </a:pPr>
            <a:r>
              <a:rPr lang="en-IN" sz="2000" kern="12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Using Bagging classifier on Netflix Movies &amp; TV Shows dataset we can observe that our model’s accuracy on training set is 98% and 51% on test set. (F1- score : 0.4)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788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FC28332-BD28-5282-BADB-9B13A9FB4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Formulas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E3FE46-B415-EF2A-CCFD-41E032B11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311" y="480452"/>
            <a:ext cx="7414175" cy="541234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BC31C0-9E50-ED9B-CE0D-851475EC5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6613" y="6356350"/>
            <a:ext cx="70321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Indian Institute of Technology Patna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C9D402-406A-B0C9-46F8-ACF88EB17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47AE936-ED8B-45A4-B2D2-82EED121A33C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CCF8CD3-AD2A-C0D9-9B5B-6F57734E4F85}"/>
              </a:ext>
            </a:extLst>
          </p:cNvPr>
          <p:cNvSpPr txBox="1">
            <a:spLocks/>
          </p:cNvSpPr>
          <p:nvPr/>
        </p:nvSpPr>
        <p:spPr>
          <a:xfrm>
            <a:off x="388494" y="2546195"/>
            <a:ext cx="10269511" cy="2631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30680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1" name="Rectangle 14360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1C175E4F-2F2C-197F-09C7-1E5B24BB7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9183" y="1888711"/>
            <a:ext cx="5176290" cy="389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63" name="Freeform: Shape 14362">
            <a:extLst>
              <a:ext uri="{FF2B5EF4-FFF2-40B4-BE49-F238E27FC236}">
                <a16:creationId xmlns:a16="http://schemas.microsoft.com/office/drawing/2014/main" id="{64965EAE-E41A-435F-B993-07E824B6C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365" name="Freeform: Shape 14364">
            <a:extLst>
              <a:ext uri="{FF2B5EF4-FFF2-40B4-BE49-F238E27FC236}">
                <a16:creationId xmlns:a16="http://schemas.microsoft.com/office/drawing/2014/main" id="{152F8994-E6D4-4311-9548-C3607BC43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681EF0-CC82-B3A4-F8CD-6EC50B467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57" y="398600"/>
            <a:ext cx="5529943" cy="1325563"/>
          </a:xfrm>
        </p:spPr>
        <p:txBody>
          <a:bodyPr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5B51C-7881-518B-A869-A2E70A148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583" y="1825625"/>
            <a:ext cx="4462785" cy="3607766"/>
          </a:xfrm>
        </p:spPr>
        <p:txBody>
          <a:bodyPr>
            <a:no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Bagging Classifier is simple &amp; effective for the selection of the movies or TV shows for different age group of people .</a:t>
            </a: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model is not fitting the dataset as is, we need to choose a different model 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4D49AB-080F-DF25-ED54-752B248F5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41327" y="6391413"/>
            <a:ext cx="4550228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400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Indian Institute of Technology Patna</a:t>
            </a:r>
            <a:endParaRPr lang="en-IN" sz="1400" dirty="0">
              <a:solidFill>
                <a:schemeClr val="bg1">
                  <a:alpha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F2B672-E5D7-E8D5-28F5-E303BC7C4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43456" y="6356350"/>
            <a:ext cx="111034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47AE936-ED8B-45A4-B2D2-82EED121A33C}" type="slidenum">
              <a:rPr lang="en-IN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IN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398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BFBA67F-0D4D-4C2E-A1D7-82D080A4B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F67C6C-6997-7827-CF34-3FC938E6D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A2AC96-1E47-421C-A03F-F98E354EB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95500"/>
            <a:ext cx="12192000" cy="47625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30D44-42F5-36B5-0A8E-5B2793B73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463800"/>
            <a:ext cx="10987314" cy="332740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a different ensemble method like boosting, or stacking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 tuning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type of algorithms can be used such as matrix factorization or Deep Learning models which are specifically designed for collaborative filtering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2D7014-328C-91A6-A4BF-6C7C9F27F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63130" y="6316593"/>
            <a:ext cx="5314949" cy="365125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Indian Institute of Technology Patna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FBD18-00D9-328A-1B89-51E9A37F5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8549" y="6208643"/>
            <a:ext cx="75354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47AE936-ED8B-45A4-B2D2-82EED121A33C}" type="slidenum">
              <a:rPr lang="en-IN" sz="140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Aft>
                  <a:spcPts val="600"/>
                </a:spcAft>
              </a:pPr>
              <a:t>24</a:t>
            </a:fld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665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00" name="Rectangle 6199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02" name="Rectangle 6201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04" name="Group 6203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6205" name="Straight Connector 6204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6" name="Straight Connector 6205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7" name="Straight Connector 6206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8" name="Straight Connector 6207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10" name="Group 6209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6211" name="Oval 6210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2" name="Oval 6211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3" name="Oval 6212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4" name="Oval 6213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15" name="Oval 6214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6" name="Oval 6215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18" name="Rectangle 6217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20" name="Group 6219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6221" name="Straight Connector 6220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22" name="Straight Connector 6221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23" name="Straight Connector 6222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24" name="Straight Connector 6223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26" name="Rectangle 6225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28" name="Group 6227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6229" name="Straight Connector 6228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0" name="Straight Connector 6229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1" name="Straight Connector 6230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2" name="Straight Connector 6231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4B34E45-6B49-7E5B-E364-8C2ADE4DFEF2}"/>
              </a:ext>
            </a:extLst>
          </p:cNvPr>
          <p:cNvSpPr txBox="1"/>
          <p:nvPr/>
        </p:nvSpPr>
        <p:spPr>
          <a:xfrm>
            <a:off x="630936" y="495992"/>
            <a:ext cx="4195140" cy="563883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Contributions</a:t>
            </a:r>
            <a:endParaRPr lang="en-US" sz="4800" kern="1200" dirty="0">
              <a:solidFill>
                <a:schemeClr val="tx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4D49AB-080F-DF25-ED54-752B248F5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0936" y="6308832"/>
            <a:ext cx="8320722" cy="5486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4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Indian Institute of Technology Patna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F2B672-E5D7-E8D5-28F5-E303BC7C4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09360"/>
            <a:ext cx="640080" cy="548640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547AE936-ED8B-45A4-B2D2-82EED121A33C}" type="slidenum">
              <a:rPr lang="en-US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25</a:t>
            </a:fld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6196" name="TextBox 5">
            <a:extLst>
              <a:ext uri="{FF2B5EF4-FFF2-40B4-BE49-F238E27FC236}">
                <a16:creationId xmlns:a16="http://schemas.microsoft.com/office/drawing/2014/main" id="{FCFD23A2-2390-4E97-99CF-AA59CE8BAA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8857823"/>
              </p:ext>
            </p:extLst>
          </p:nvPr>
        </p:nvGraphicFramePr>
        <p:xfrm>
          <a:off x="4915947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36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DD9845-0191-4D6E-2507-9E1E5CFD7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I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8BA28-B5CB-9964-B425-A946809CA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104" y="2217343"/>
            <a:ext cx="11158331" cy="3959619"/>
          </a:xfrm>
        </p:spPr>
        <p:txBody>
          <a:bodyPr>
            <a:normAutofit fontScale="92500"/>
          </a:bodyPr>
          <a:lstStyle/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https://www.kaggle.com/datasets/shivamb/netflixshowsdatasetId=434238&amp;sortBy=voteCount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https://github.com/shinanna/Netflix_MachineLearning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Vybhav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Achar Bhargav,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Seongwoo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Choi, and David Haddad.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Dataanalysis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netflix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datasets. 03 2022</a:t>
            </a:r>
          </a:p>
          <a:p>
            <a:pPr marL="0" indent="0" algn="just">
              <a:buNone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Karthik Babu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Vadloori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Shriya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Madhavi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Sanghishetty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Exploratory and sentiment analysis of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netflix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data. International Journal of Engineering Research &amp; Technology (IJERT), 10(9):213–217, 2021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993E9F0C-B71A-0B7E-9179-C50D15910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Indian Institute of Technology Patna</a:t>
            </a:r>
            <a:endParaRPr lang="en-IN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1F5EE53A-1E02-0274-E7AD-3A2DBC654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7AE936-ED8B-45A4-B2D2-82EED121A33C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094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Yellow and blue symbols">
            <a:extLst>
              <a:ext uri="{FF2B5EF4-FFF2-40B4-BE49-F238E27FC236}">
                <a16:creationId xmlns:a16="http://schemas.microsoft.com/office/drawing/2014/main" id="{36FDF68B-B4C6-1F42-4F13-CE5CF7E77B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09" b="135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681EF0-CC82-B3A4-F8CD-6EC50B467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You!!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5B51C-7881-518B-A869-A2E70A148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910" y="5242675"/>
            <a:ext cx="4330262" cy="68328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b="1"/>
              <a:t>Any Questions !!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F2B672-E5D7-E8D5-28F5-E303BC7C4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5340" y="6456317"/>
            <a:ext cx="537444" cy="361977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defRPr/>
            </a:pPr>
            <a:fld id="{547AE936-ED8B-45A4-B2D2-82EED121A33C}" type="slidenum">
              <a:rPr lang="en-US" sz="1050">
                <a:solidFill>
                  <a:schemeClr val="tx1"/>
                </a:solidFill>
                <a:latin typeface="Calibri" panose="020F0502020204030204"/>
              </a:rPr>
              <a:pPr algn="ctr">
                <a:lnSpc>
                  <a:spcPct val="90000"/>
                </a:lnSpc>
                <a:spcAft>
                  <a:spcPts val="600"/>
                </a:spcAft>
                <a:defRPr/>
              </a:pPr>
              <a:t>27</a:t>
            </a:fld>
            <a:endParaRPr lang="en-US" sz="1100" dirty="0">
              <a:solidFill>
                <a:schemeClr val="tx1"/>
              </a:solidFill>
              <a:latin typeface="Calibri" panose="020F0502020204030204"/>
            </a:endParaRPr>
          </a:p>
        </p:txBody>
      </p:sp>
      <p:cxnSp>
        <p:nvCxnSpPr>
          <p:cNvPr id="19" name="Straight Connector 1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4D49AB-080F-DF25-ED54-752B248F5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1490" y="6479214"/>
            <a:ext cx="3069020" cy="3619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4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Indian Institute of Technology Patna</a:t>
            </a:r>
          </a:p>
        </p:txBody>
      </p:sp>
    </p:spTree>
    <p:extLst>
      <p:ext uri="{BB962C8B-B14F-4D97-AF65-F5344CB8AC3E}">
        <p14:creationId xmlns:p14="http://schemas.microsoft.com/office/powerpoint/2010/main" val="3101048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9" name="Rectangle 3084">
            <a:extLst>
              <a:ext uri="{FF2B5EF4-FFF2-40B4-BE49-F238E27FC236}">
                <a16:creationId xmlns:a16="http://schemas.microsoft.com/office/drawing/2014/main" id="{EFE6CFD5-509D-42EE-82A6-1E376C365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Performing EDA of Netflix Dataset with Plotly - Analytics Vidhya">
            <a:extLst>
              <a:ext uri="{FF2B5EF4-FFF2-40B4-BE49-F238E27FC236}">
                <a16:creationId xmlns:a16="http://schemas.microsoft.com/office/drawing/2014/main" id="{CB9132D4-AA16-7460-CF04-9BCC45129C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31" r="-2" b="5749"/>
          <a:stretch/>
        </p:blipFill>
        <p:spPr bwMode="auto">
          <a:xfrm>
            <a:off x="20" y="-1"/>
            <a:ext cx="6712150" cy="239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n analysis of Netflix TV-Shows and Movies">
            <a:extLst>
              <a:ext uri="{FF2B5EF4-FFF2-40B4-BE49-F238E27FC236}">
                <a16:creationId xmlns:a16="http://schemas.microsoft.com/office/drawing/2014/main" id="{3145A74D-AD4D-BD0C-6622-1988710F5E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"/>
          <a:stretch/>
        </p:blipFill>
        <p:spPr bwMode="auto">
          <a:xfrm>
            <a:off x="20" y="2391337"/>
            <a:ext cx="6712150" cy="446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7" name="Rectangle 3086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681EF0-CC82-B3A4-F8CD-6EC50B467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4449" y="1570506"/>
            <a:ext cx="3306473" cy="733227"/>
          </a:xfrm>
        </p:spPr>
        <p:txBody>
          <a:bodyPr anchor="b">
            <a:normAutofit fontScale="90000"/>
          </a:bodyPr>
          <a:lstStyle/>
          <a:p>
            <a:r>
              <a:rPr lang="en-US" sz="48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i="1" dirty="0">
              <a:solidFill>
                <a:schemeClr val="bg1"/>
              </a:solidFill>
            </a:endParaRPr>
          </a:p>
        </p:txBody>
      </p:sp>
      <p:cxnSp>
        <p:nvCxnSpPr>
          <p:cNvPr id="3089" name="Straight Connector 3088">
            <a:extLst>
              <a:ext uri="{FF2B5EF4-FFF2-40B4-BE49-F238E27FC236}">
                <a16:creationId xmlns:a16="http://schemas.microsoft.com/office/drawing/2014/main" id="{967F2066-0253-4771-A5F6-68111E1FE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397906"/>
            <a:ext cx="1100433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5B51C-7881-518B-A869-A2E70A148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2170" y="2561602"/>
            <a:ext cx="5108769" cy="3727744"/>
          </a:xfrm>
        </p:spPr>
        <p:txBody>
          <a:bodyPr>
            <a:noAutofit/>
          </a:bodyPr>
          <a:lstStyle/>
          <a:p>
            <a:pPr algn="just"/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Choosing a movie or TV show to watch can be difficult at times, when a similar category of movie or shows are available</a:t>
            </a:r>
          </a:p>
          <a:p>
            <a:pPr marL="0" indent="0" algn="just">
              <a:buNone/>
            </a:pPr>
            <a:endParaRPr lang="en-US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Thus, there comes the filter of rating</a:t>
            </a:r>
          </a:p>
          <a:p>
            <a:pPr algn="just"/>
            <a:endParaRPr lang="en-US" sz="2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 of Netflix dataset would be beneficial in building a movie or show recommender system based on some metrics like ratings and few others.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4D49AB-080F-DF25-ED54-752B248F5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23083" y="6356350"/>
            <a:ext cx="39458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Indian Institute of Technology Patna</a:t>
            </a:r>
            <a:endParaRPr lang="en-IN" sz="14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F2B672-E5D7-E8D5-28F5-E303BC7C4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3026" y="6356350"/>
            <a:ext cx="205077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47AE936-ED8B-45A4-B2D2-82EED121A33C}" type="slidenum">
              <a:rPr lang="en-IN" sz="140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Aft>
                  <a:spcPts val="600"/>
                </a:spcAft>
              </a:pPr>
              <a:t>3</a:t>
            </a:fld>
            <a:endParaRPr lang="en-IN" sz="14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491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9" name="Rectangle 4122">
            <a:extLst>
              <a:ext uri="{FF2B5EF4-FFF2-40B4-BE49-F238E27FC236}">
                <a16:creationId xmlns:a16="http://schemas.microsoft.com/office/drawing/2014/main" id="{35C956CA-A8FB-4F91-A258-FBE459CD9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8" name="Picture 2" descr="Netflix Shows: EDA in Python. Hey there! In this article, I will walk… | by  Ushna khan | Dev Genius">
            <a:extLst>
              <a:ext uri="{FF2B5EF4-FFF2-40B4-BE49-F238E27FC236}">
                <a16:creationId xmlns:a16="http://schemas.microsoft.com/office/drawing/2014/main" id="{AD870CF0-B561-894E-BFF5-981F68824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02" r="-2" b="15939"/>
          <a:stretch/>
        </p:blipFill>
        <p:spPr bwMode="auto">
          <a:xfrm>
            <a:off x="5546558" y="-1"/>
            <a:ext cx="6645441" cy="239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Understanding video subscribers">
            <a:extLst>
              <a:ext uri="{FF2B5EF4-FFF2-40B4-BE49-F238E27FC236}">
                <a16:creationId xmlns:a16="http://schemas.microsoft.com/office/drawing/2014/main" id="{D51DADC2-8A29-07A1-5AFB-FDB4FC14D1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"/>
          <a:stretch/>
        </p:blipFill>
        <p:spPr bwMode="auto">
          <a:xfrm>
            <a:off x="5546559" y="2404483"/>
            <a:ext cx="6645441" cy="446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30" name="Rectangle 4124">
            <a:extLst>
              <a:ext uri="{FF2B5EF4-FFF2-40B4-BE49-F238E27FC236}">
                <a16:creationId xmlns:a16="http://schemas.microsoft.com/office/drawing/2014/main" id="{70A48D59-8581-41F7-B529-F4617FE07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31" name="Straight Connector 4126">
            <a:extLst>
              <a:ext uri="{FF2B5EF4-FFF2-40B4-BE49-F238E27FC236}">
                <a16:creationId xmlns:a16="http://schemas.microsoft.com/office/drawing/2014/main" id="{967F2066-0253-4771-A5F6-68111E1FE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87669" y="2397906"/>
            <a:ext cx="1100433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5B51C-7881-518B-A869-A2E70A148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129" y="2602653"/>
            <a:ext cx="4908332" cy="3617172"/>
          </a:xfrm>
        </p:spPr>
        <p:txBody>
          <a:bodyPr>
            <a:no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analyze the content released by Netflix and gain some insights into the way forward</a:t>
            </a:r>
          </a:p>
          <a:p>
            <a:pPr marL="0" indent="0" algn="just">
              <a:buNone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identify which genres are most popular and find content that fits their personal preferences</a:t>
            </a:r>
          </a:p>
          <a:p>
            <a:pPr marL="0" indent="0" algn="just">
              <a:buNone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Help users to discover new content according to different age groups</a:t>
            </a:r>
          </a:p>
          <a:p>
            <a:pPr marL="0" indent="0" algn="just">
              <a:buNone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4D49AB-080F-DF25-ED54-752B248F5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23083" y="6356350"/>
            <a:ext cx="394583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Indian Institute of Technology Patna</a:t>
            </a:r>
            <a:endParaRPr lang="en-IN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AutoShape 8" descr="The Rise of Netflix: A Data Analysis | by Kelroy James | The Startup | |  DataDrivenInvestor">
            <a:extLst>
              <a:ext uri="{FF2B5EF4-FFF2-40B4-BE49-F238E27FC236}">
                <a16:creationId xmlns:a16="http://schemas.microsoft.com/office/drawing/2014/main" id="{F8B9F01F-3CAF-82FE-878E-4043E4C9B5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33600" y="3276600"/>
            <a:ext cx="41148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F2B672-E5D7-E8D5-28F5-E303BC7C4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3026" y="6356350"/>
            <a:ext cx="2050774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47AE936-ED8B-45A4-B2D2-82EED121A33C}" type="slidenum">
              <a:rPr lang="en-IN" sz="140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Aft>
                  <a:spcPts val="600"/>
                </a:spcAft>
              </a:pPr>
              <a:t>4</a:t>
            </a:fld>
            <a:endParaRPr lang="en-IN" sz="1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F62836-14CD-E98C-91B2-83DD8D58DD8F}"/>
              </a:ext>
            </a:extLst>
          </p:cNvPr>
          <p:cNvSpPr txBox="1"/>
          <p:nvPr/>
        </p:nvSpPr>
        <p:spPr>
          <a:xfrm>
            <a:off x="1187669" y="1587647"/>
            <a:ext cx="610262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075692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85" name="Rectangle 6174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86" name="Freeform: Shape 6176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187" name="Freeform: Shape 6178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07C06A-B3C2-4356-3D44-ABA9078935FB}"/>
              </a:ext>
            </a:extLst>
          </p:cNvPr>
          <p:cNvSpPr txBox="1"/>
          <p:nvPr/>
        </p:nvSpPr>
        <p:spPr>
          <a:xfrm>
            <a:off x="225287" y="2286000"/>
            <a:ext cx="4306956" cy="3200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show relationship between different attributes, data visualization is important  for proper analysis.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alpha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Movies are more than TV Shows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endParaRPr lang="en-US" sz="2400" dirty="0">
              <a:solidFill>
                <a:schemeClr val="bg1">
                  <a:alpha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F9C8C09-86FB-C8BD-024B-6AF38DBA1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48805" y="1096835"/>
            <a:ext cx="6783028" cy="477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4D49AB-080F-DF25-ED54-752B248F5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15803" y="6375679"/>
            <a:ext cx="4450156" cy="3457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400" kern="1200" dirty="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Indian Institute of Technology Patna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F2B672-E5D7-E8D5-28F5-E303BC7C4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5474" y="6375679"/>
            <a:ext cx="1059763" cy="3457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47AE936-ED8B-45A4-B2D2-82EED121A33C}" type="slidenum">
              <a:rPr lang="en-US" sz="1400">
                <a:solidFill>
                  <a:schemeClr val="tx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Aft>
                  <a:spcPts val="600"/>
                </a:spcAft>
              </a:pPr>
              <a:t>5</a:t>
            </a:fld>
            <a:endParaRPr lang="en-US" sz="1400" dirty="0">
              <a:solidFill>
                <a:schemeClr val="tx1">
                  <a:alpha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5F788D-DB38-EBE1-73FB-13455A955C1B}"/>
              </a:ext>
            </a:extLst>
          </p:cNvPr>
          <p:cNvSpPr txBox="1"/>
          <p:nvPr/>
        </p:nvSpPr>
        <p:spPr>
          <a:xfrm>
            <a:off x="444548" y="819835"/>
            <a:ext cx="40440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Data Visualization</a:t>
            </a:r>
            <a:endParaRPr lang="en-IN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52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8545EB-8D88-AD4E-6AD8-F0F038379AEC}"/>
              </a:ext>
            </a:extLst>
          </p:cNvPr>
          <p:cNvSpPr txBox="1"/>
          <p:nvPr/>
        </p:nvSpPr>
        <p:spPr>
          <a:xfrm>
            <a:off x="399205" y="1716356"/>
            <a:ext cx="1863567" cy="1835028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Bar Plot</a:t>
            </a:r>
            <a:endParaRPr lang="en-US" sz="3200" kern="1200" dirty="0">
              <a:solidFill>
                <a:srgbClr val="FFFFFF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4D49AB-080F-DF25-ED54-752B248F5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6613" y="6356350"/>
            <a:ext cx="70321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400" kern="1200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Indian Institute of Technology Patna</a:t>
            </a:r>
            <a:endParaRPr lang="en-US" sz="1400" kern="1200" dirty="0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F2B672-E5D7-E8D5-28F5-E303BC7C4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47AE936-ED8B-45A4-B2D2-82EED121A33C}" type="slidenum">
              <a:rPr lang="en-US" sz="1400" smtClean="0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Aft>
                  <a:spcPts val="600"/>
                </a:spcAft>
              </a:pPr>
              <a:t>6</a:t>
            </a:fld>
            <a:endParaRPr lang="en-US" dirty="0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7E31428-0437-81AC-2487-3E36423D6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572" y="229290"/>
            <a:ext cx="9380694" cy="531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F22569-DF1A-60CE-F2CE-4C846B231B38}"/>
              </a:ext>
            </a:extLst>
          </p:cNvPr>
          <p:cNvSpPr txBox="1"/>
          <p:nvPr/>
        </p:nvSpPr>
        <p:spPr>
          <a:xfrm>
            <a:off x="3221566" y="5430916"/>
            <a:ext cx="88222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IN" sz="12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Highest number of movies were added on Netflix in year 2017-18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Growth rate is increasing slowly every year.</a:t>
            </a:r>
          </a:p>
        </p:txBody>
      </p:sp>
    </p:spTree>
    <p:extLst>
      <p:ext uri="{BB962C8B-B14F-4D97-AF65-F5344CB8AC3E}">
        <p14:creationId xmlns:p14="http://schemas.microsoft.com/office/powerpoint/2010/main" val="3841795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8545EB-8D88-AD4E-6AD8-F0F038379AEC}"/>
              </a:ext>
            </a:extLst>
          </p:cNvPr>
          <p:cNvSpPr txBox="1"/>
          <p:nvPr/>
        </p:nvSpPr>
        <p:spPr>
          <a:xfrm>
            <a:off x="283285" y="1968147"/>
            <a:ext cx="1823811" cy="1835028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Bar Plot</a:t>
            </a:r>
            <a:endParaRPr lang="en-US" sz="3200" kern="1200" dirty="0">
              <a:solidFill>
                <a:srgbClr val="FFFFFF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4D49AB-080F-DF25-ED54-752B248F5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6613" y="6356350"/>
            <a:ext cx="70321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400" kern="1200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Indian Institute of Technology Patna</a:t>
            </a:r>
            <a:endParaRPr lang="en-US" sz="1400" kern="1200" dirty="0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F2B672-E5D7-E8D5-28F5-E303BC7C4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47AE936-ED8B-45A4-B2D2-82EED121A33C}" type="slidenum">
              <a:rPr lang="en-US" sz="1400" smtClean="0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Aft>
                  <a:spcPts val="600"/>
                </a:spcAft>
              </a:pPr>
              <a:t>7</a:t>
            </a:fld>
            <a:endParaRPr lang="en-US" dirty="0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E26A89B-BE22-5077-38FD-09F787B7B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35" y="283890"/>
            <a:ext cx="9572625" cy="541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A92360-9781-4B14-52E7-5A8893958E61}"/>
              </a:ext>
            </a:extLst>
          </p:cNvPr>
          <p:cNvSpPr txBox="1"/>
          <p:nvPr/>
        </p:nvSpPr>
        <p:spPr>
          <a:xfrm>
            <a:off x="2928837" y="5633075"/>
            <a:ext cx="9183823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0028" indent="-220028" defTabSz="7040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8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Highest number of TV Shows were added on Netflix in year 2020</a:t>
            </a:r>
          </a:p>
          <a:p>
            <a:pPr marL="220028" indent="-220028" defTabSz="70408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sz="18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year 1995-2011 very less TV shows were added each year, after that it increased rapidly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538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7" name="Rectangle 6176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73" name="Picture 6172">
            <a:extLst>
              <a:ext uri="{FF2B5EF4-FFF2-40B4-BE49-F238E27FC236}">
                <a16:creationId xmlns:a16="http://schemas.microsoft.com/office/drawing/2014/main" id="{081630AD-0C14-63F1-8BEE-A8CE8D902C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4015" b="39735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B2D9CF-B83D-679F-1649-1C0E773E616B}"/>
              </a:ext>
            </a:extLst>
          </p:cNvPr>
          <p:cNvSpPr txBox="1"/>
          <p:nvPr/>
        </p:nvSpPr>
        <p:spPr>
          <a:xfrm>
            <a:off x="639399" y="555925"/>
            <a:ext cx="10515600" cy="907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Rating</a:t>
            </a:r>
            <a:endParaRPr lang="en-US" sz="48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4D49AB-080F-DF25-ED54-752B248F5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400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Indian Institute of Technology Patna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F2B672-E5D7-E8D5-28F5-E303BC7C4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47AE936-ED8B-45A4-B2D2-82EED121A33C}" type="slidenum">
              <a:rPr lang="en-US" sz="1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Aft>
                  <a:spcPts val="600"/>
                </a:spcAft>
                <a:defRPr/>
              </a:pPr>
              <a:t>8</a:t>
            </a:fld>
            <a:endParaRPr lang="en-US" sz="1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extBox 5">
            <a:extLst>
              <a:ext uri="{FF2B5EF4-FFF2-40B4-BE49-F238E27FC236}">
                <a16:creationId xmlns:a16="http://schemas.microsoft.com/office/drawing/2014/main" id="{809F905A-ADBD-0C1A-2794-53895F4B54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5063122"/>
              </p:ext>
            </p:extLst>
          </p:nvPr>
        </p:nvGraphicFramePr>
        <p:xfrm>
          <a:off x="639419" y="1099161"/>
          <a:ext cx="11009242" cy="5077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715031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5" name="Flowchart: Document 6196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5F788D-DB38-EBE1-73FB-13455A955C1B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Count Plot</a:t>
            </a:r>
            <a:endParaRPr lang="en-US" sz="3600" kern="1200" dirty="0">
              <a:solidFill>
                <a:srgbClr val="FFFFFF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0C5A443-8BB9-66BF-B5D0-0077FD1BF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78382" y="990166"/>
            <a:ext cx="8341340" cy="516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4D49AB-080F-DF25-ED54-752B248F5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5524" y="6378161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400" kern="1200" dirty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Indian Institute of Technology Patna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F2B672-E5D7-E8D5-28F5-E303BC7C4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547AE936-ED8B-45A4-B2D2-82EED121A33C}" type="slidenum"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pPr algn="l">
                <a:spcAft>
                  <a:spcPts val="600"/>
                </a:spcAft>
              </a:pPr>
              <a:t>9</a:t>
            </a:fld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235AF-A851-86E6-8CEC-4E3D6FB89E92}"/>
              </a:ext>
            </a:extLst>
          </p:cNvPr>
          <p:cNvSpPr txBox="1"/>
          <p:nvPr/>
        </p:nvSpPr>
        <p:spPr>
          <a:xfrm>
            <a:off x="458235" y="3532476"/>
            <a:ext cx="322014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TV- MA rating has highest count for both movies &amp; TV Shows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Mature Audience content is highly demanded</a:t>
            </a:r>
          </a:p>
        </p:txBody>
      </p:sp>
    </p:spTree>
    <p:extLst>
      <p:ext uri="{BB962C8B-B14F-4D97-AF65-F5344CB8AC3E}">
        <p14:creationId xmlns:p14="http://schemas.microsoft.com/office/powerpoint/2010/main" val="3162238914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3.xml><?xml version="1.0" encoding="utf-8"?>
<a:theme xmlns:a="http://schemas.openxmlformats.org/drawingml/2006/main" name="Mesh">
  <a:themeElements>
    <a:clrScheme name="Custom 1">
      <a:dk1>
        <a:srgbClr val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4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5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6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2939</TotalTime>
  <Words>966</Words>
  <Application>Microsoft Office PowerPoint</Application>
  <PresentationFormat>Widescreen</PresentationFormat>
  <Paragraphs>195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27</vt:i4>
      </vt:variant>
    </vt:vector>
  </HeadingPairs>
  <TitlesOfParts>
    <vt:vector size="41" baseType="lpstr">
      <vt:lpstr>Arial</vt:lpstr>
      <vt:lpstr>Bookman Old Style</vt:lpstr>
      <vt:lpstr>Calibri</vt:lpstr>
      <vt:lpstr>Calibri Light</vt:lpstr>
      <vt:lpstr>Century Gothic</vt:lpstr>
      <vt:lpstr>Rockwell</vt:lpstr>
      <vt:lpstr>Times New Roman</vt:lpstr>
      <vt:lpstr>Wingdings 3</vt:lpstr>
      <vt:lpstr>Office Theme</vt:lpstr>
      <vt:lpstr>Ion Boardroom</vt:lpstr>
      <vt:lpstr>Mesh</vt:lpstr>
      <vt:lpstr>Retrospect</vt:lpstr>
      <vt:lpstr>Damask</vt:lpstr>
      <vt:lpstr>1_Office Theme</vt:lpstr>
      <vt:lpstr>PowerPoint Presentation</vt:lpstr>
      <vt:lpstr>Contents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Bagging </vt:lpstr>
      <vt:lpstr>PowerPoint Presentation</vt:lpstr>
      <vt:lpstr>Why we used this ML Model?</vt:lpstr>
      <vt:lpstr>Data Before Encoding</vt:lpstr>
      <vt:lpstr>Encoded Data</vt:lpstr>
      <vt:lpstr>Results &amp; Analysis</vt:lpstr>
      <vt:lpstr>Formulas</vt:lpstr>
      <vt:lpstr>Conclusion</vt:lpstr>
      <vt:lpstr>Future Scope</vt:lpstr>
      <vt:lpstr>PowerPoint Presentation</vt:lpstr>
      <vt:lpstr>References</vt:lpstr>
      <vt:lpstr>Thank You!!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Multi-ARM bandit model  using RL</dc:title>
  <dc:creator>Nikunj Pansari</dc:creator>
  <cp:lastModifiedBy>Nikunj Pansari</cp:lastModifiedBy>
  <cp:revision>276</cp:revision>
  <dcterms:created xsi:type="dcterms:W3CDTF">2022-11-03T17:16:23Z</dcterms:created>
  <dcterms:modified xsi:type="dcterms:W3CDTF">2023-04-04T20:54:48Z</dcterms:modified>
</cp:coreProperties>
</file>